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23"/>
  </p:notesMasterIdLst>
  <p:sldIdLst>
    <p:sldId id="256" r:id="rId3"/>
    <p:sldId id="258" r:id="rId4"/>
    <p:sldId id="272" r:id="rId5"/>
    <p:sldId id="284" r:id="rId6"/>
    <p:sldId id="274" r:id="rId7"/>
    <p:sldId id="275" r:id="rId8"/>
    <p:sldId id="268" r:id="rId9"/>
    <p:sldId id="267" r:id="rId10"/>
    <p:sldId id="276" r:id="rId11"/>
    <p:sldId id="271" r:id="rId12"/>
    <p:sldId id="278" r:id="rId13"/>
    <p:sldId id="283" r:id="rId14"/>
    <p:sldId id="261" r:id="rId15"/>
    <p:sldId id="263" r:id="rId16"/>
    <p:sldId id="281" r:id="rId17"/>
    <p:sldId id="285" r:id="rId18"/>
    <p:sldId id="277" r:id="rId19"/>
    <p:sldId id="280" r:id="rId20"/>
    <p:sldId id="266"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AAD058-6B99-4FE6-A8A1-5011DD311E4B}" v="222" dt="2024-04-27T09:47:57.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94" autoAdjust="0"/>
  </p:normalViewPr>
  <p:slideViewPr>
    <p:cSldViewPr snapToGrid="0">
      <p:cViewPr varScale="1">
        <p:scale>
          <a:sx n="95" d="100"/>
          <a:sy n="95" d="100"/>
        </p:scale>
        <p:origin x="7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gchang Li" userId="6dde311193952a06" providerId="LiveId" clId="{C4AAD058-6B99-4FE6-A8A1-5011DD311E4B}"/>
    <pc:docChg chg="undo redo custSel addSld delSld modSld sldOrd">
      <pc:chgData name="Changchang Li" userId="6dde311193952a06" providerId="LiveId" clId="{C4AAD058-6B99-4FE6-A8A1-5011DD311E4B}" dt="2024-04-27T09:47:57.359" v="1344" actId="20577"/>
      <pc:docMkLst>
        <pc:docMk/>
      </pc:docMkLst>
      <pc:sldChg chg="modSp mod modNotesTx">
        <pc:chgData name="Changchang Li" userId="6dde311193952a06" providerId="LiveId" clId="{C4AAD058-6B99-4FE6-A8A1-5011DD311E4B}" dt="2024-04-25T06:59:25.958" v="977" actId="20577"/>
        <pc:sldMkLst>
          <pc:docMk/>
          <pc:sldMk cId="2268900747" sldId="258"/>
        </pc:sldMkLst>
        <pc:spChg chg="mod">
          <ac:chgData name="Changchang Li" userId="6dde311193952a06" providerId="LiveId" clId="{C4AAD058-6B99-4FE6-A8A1-5011DD311E4B}" dt="2024-04-24T10:20:37.196" v="455"/>
          <ac:spMkLst>
            <pc:docMk/>
            <pc:sldMk cId="2268900747" sldId="258"/>
            <ac:spMk id="3" creationId="{8981793A-B661-2FDE-EC3A-A4935D3FAD3A}"/>
          </ac:spMkLst>
        </pc:spChg>
      </pc:sldChg>
      <pc:sldChg chg="addSp modSp mod">
        <pc:chgData name="Changchang Li" userId="6dde311193952a06" providerId="LiveId" clId="{C4AAD058-6B99-4FE6-A8A1-5011DD311E4B}" dt="2024-04-27T00:17:58.136" v="1311" actId="20577"/>
        <pc:sldMkLst>
          <pc:docMk/>
          <pc:sldMk cId="274093387" sldId="261"/>
        </pc:sldMkLst>
        <pc:spChg chg="add">
          <ac:chgData name="Changchang Li" userId="6dde311193952a06" providerId="LiveId" clId="{C4AAD058-6B99-4FE6-A8A1-5011DD311E4B}" dt="2024-04-27T00:12:35.793" v="1237"/>
          <ac:spMkLst>
            <pc:docMk/>
            <pc:sldMk cId="274093387" sldId="261"/>
            <ac:spMk id="2" creationId="{692D8431-99A8-80D7-098F-4F76393053F9}"/>
          </ac:spMkLst>
        </pc:spChg>
        <pc:spChg chg="add">
          <ac:chgData name="Changchang Li" userId="6dde311193952a06" providerId="LiveId" clId="{C4AAD058-6B99-4FE6-A8A1-5011DD311E4B}" dt="2024-04-27T00:13:03.739" v="1241"/>
          <ac:spMkLst>
            <pc:docMk/>
            <pc:sldMk cId="274093387" sldId="261"/>
            <ac:spMk id="3" creationId="{4EF5FE06-A179-A697-D4B2-37E3354A9D0B}"/>
          </ac:spMkLst>
        </pc:spChg>
        <pc:spChg chg="mod">
          <ac:chgData name="Changchang Li" userId="6dde311193952a06" providerId="LiveId" clId="{C4AAD058-6B99-4FE6-A8A1-5011DD311E4B}" dt="2024-04-27T00:17:58.136" v="1311" actId="20577"/>
          <ac:spMkLst>
            <pc:docMk/>
            <pc:sldMk cId="274093387" sldId="261"/>
            <ac:spMk id="14" creationId="{4701E578-0E43-8CE0-BE3D-6E1482A5751F}"/>
          </ac:spMkLst>
        </pc:spChg>
      </pc:sldChg>
      <pc:sldChg chg="modSp mod modNotesTx">
        <pc:chgData name="Changchang Li" userId="6dde311193952a06" providerId="LiveId" clId="{C4AAD058-6B99-4FE6-A8A1-5011DD311E4B}" dt="2024-04-24T10:16:41.006" v="414" actId="20577"/>
        <pc:sldMkLst>
          <pc:docMk/>
          <pc:sldMk cId="1788252976" sldId="263"/>
        </pc:sldMkLst>
        <pc:spChg chg="mod">
          <ac:chgData name="Changchang Li" userId="6dde311193952a06" providerId="LiveId" clId="{C4AAD058-6B99-4FE6-A8A1-5011DD311E4B}" dt="2024-04-24T10:16:41.006" v="414" actId="20577"/>
          <ac:spMkLst>
            <pc:docMk/>
            <pc:sldMk cId="1788252976" sldId="263"/>
            <ac:spMk id="24" creationId="{E90C649A-4DE5-80B8-495E-5C821BD337FE}"/>
          </ac:spMkLst>
        </pc:spChg>
      </pc:sldChg>
      <pc:sldChg chg="modSp mod">
        <pc:chgData name="Changchang Li" userId="6dde311193952a06" providerId="LiveId" clId="{C4AAD058-6B99-4FE6-A8A1-5011DD311E4B}" dt="2024-04-25T06:55:47.063" v="934" actId="14100"/>
        <pc:sldMkLst>
          <pc:docMk/>
          <pc:sldMk cId="2446546570" sldId="266"/>
        </pc:sldMkLst>
        <pc:spChg chg="mod">
          <ac:chgData name="Changchang Li" userId="6dde311193952a06" providerId="LiveId" clId="{C4AAD058-6B99-4FE6-A8A1-5011DD311E4B}" dt="2024-04-25T06:55:47.063" v="934" actId="14100"/>
          <ac:spMkLst>
            <pc:docMk/>
            <pc:sldMk cId="2446546570" sldId="266"/>
            <ac:spMk id="7" creationId="{E892A7DB-2425-9DB9-7A02-2EF93533B6BD}"/>
          </ac:spMkLst>
        </pc:spChg>
      </pc:sldChg>
      <pc:sldChg chg="addSp modSp mod ord modNotesTx">
        <pc:chgData name="Changchang Li" userId="6dde311193952a06" providerId="LiveId" clId="{C4AAD058-6B99-4FE6-A8A1-5011DD311E4B}" dt="2024-04-25T07:47:08.232" v="1006"/>
        <pc:sldMkLst>
          <pc:docMk/>
          <pc:sldMk cId="780280597" sldId="267"/>
        </pc:sldMkLst>
        <pc:spChg chg="add mod">
          <ac:chgData name="Changchang Li" userId="6dde311193952a06" providerId="LiveId" clId="{C4AAD058-6B99-4FE6-A8A1-5011DD311E4B}" dt="2024-04-25T07:47:05.754" v="1005" actId="767"/>
          <ac:spMkLst>
            <pc:docMk/>
            <pc:sldMk cId="780280597" sldId="267"/>
            <ac:spMk id="2" creationId="{5A8DF09E-3B8B-9300-6212-F090848BA5F0}"/>
          </ac:spMkLst>
        </pc:spChg>
      </pc:sldChg>
      <pc:sldChg chg="modSp mod modNotesTx">
        <pc:chgData name="Changchang Li" userId="6dde311193952a06" providerId="LiveId" clId="{C4AAD058-6B99-4FE6-A8A1-5011DD311E4B}" dt="2024-04-24T07:31:50.121" v="52" actId="20577"/>
        <pc:sldMkLst>
          <pc:docMk/>
          <pc:sldMk cId="595182922" sldId="268"/>
        </pc:sldMkLst>
        <pc:spChg chg="mod">
          <ac:chgData name="Changchang Li" userId="6dde311193952a06" providerId="LiveId" clId="{C4AAD058-6B99-4FE6-A8A1-5011DD311E4B}" dt="2024-04-24T07:19:06.812" v="32" actId="20577"/>
          <ac:spMkLst>
            <pc:docMk/>
            <pc:sldMk cId="595182922" sldId="268"/>
            <ac:spMk id="2" creationId="{2B6E7FE5-0F0D-3D02-777C-E684235D2F16}"/>
          </ac:spMkLst>
        </pc:spChg>
      </pc:sldChg>
      <pc:sldChg chg="addSp delSp modSp mod ord delAnim modAnim modNotesTx">
        <pc:chgData name="Changchang Li" userId="6dde311193952a06" providerId="LiveId" clId="{C4AAD058-6B99-4FE6-A8A1-5011DD311E4B}" dt="2024-04-27T00:14:10.832" v="1259" actId="20577"/>
        <pc:sldMkLst>
          <pc:docMk/>
          <pc:sldMk cId="2363340102" sldId="271"/>
        </pc:sldMkLst>
        <pc:spChg chg="add del mod">
          <ac:chgData name="Changchang Li" userId="6dde311193952a06" providerId="LiveId" clId="{C4AAD058-6B99-4FE6-A8A1-5011DD311E4B}" dt="2024-04-24T08:17:50.700" v="151" actId="478"/>
          <ac:spMkLst>
            <pc:docMk/>
            <pc:sldMk cId="2363340102" sldId="271"/>
            <ac:spMk id="2" creationId="{E6C2BEB7-89D0-12A2-F936-619C6D55236E}"/>
          </ac:spMkLst>
        </pc:spChg>
        <pc:spChg chg="add mod">
          <ac:chgData name="Changchang Li" userId="6dde311193952a06" providerId="LiveId" clId="{C4AAD058-6B99-4FE6-A8A1-5011DD311E4B}" dt="2024-04-26T08:10:46.214" v="1144" actId="688"/>
          <ac:spMkLst>
            <pc:docMk/>
            <pc:sldMk cId="2363340102" sldId="271"/>
            <ac:spMk id="2" creationId="{E7FB6879-9337-5C1A-4304-1E79F8E2CF46}"/>
          </ac:spMkLst>
        </pc:spChg>
        <pc:spChg chg="add mod">
          <ac:chgData name="Changchang Li" userId="6dde311193952a06" providerId="LiveId" clId="{C4AAD058-6B99-4FE6-A8A1-5011DD311E4B}" dt="2024-04-24T09:26:07.758" v="323" actId="1076"/>
          <ac:spMkLst>
            <pc:docMk/>
            <pc:sldMk cId="2363340102" sldId="271"/>
            <ac:spMk id="3" creationId="{67A1EE73-F70F-3EBF-F52C-2D4B2FB9F902}"/>
          </ac:spMkLst>
        </pc:spChg>
        <pc:spChg chg="add del mod">
          <ac:chgData name="Changchang Li" userId="6dde311193952a06" providerId="LiveId" clId="{C4AAD058-6B99-4FE6-A8A1-5011DD311E4B}" dt="2024-04-24T09:21:30.829" v="310" actId="478"/>
          <ac:spMkLst>
            <pc:docMk/>
            <pc:sldMk cId="2363340102" sldId="271"/>
            <ac:spMk id="5" creationId="{7359C08D-3745-E6EE-F0B2-278DB787AD67}"/>
          </ac:spMkLst>
        </pc:spChg>
        <pc:spChg chg="add mod">
          <ac:chgData name="Changchang Li" userId="6dde311193952a06" providerId="LiveId" clId="{C4AAD058-6B99-4FE6-A8A1-5011DD311E4B}" dt="2024-04-26T08:10:41.884" v="1143" actId="1076"/>
          <ac:spMkLst>
            <pc:docMk/>
            <pc:sldMk cId="2363340102" sldId="271"/>
            <ac:spMk id="5" creationId="{AABD1AD5-93D2-71C3-AFC8-D74D997D253A}"/>
          </ac:spMkLst>
        </pc:spChg>
        <pc:spChg chg="add mod">
          <ac:chgData name="Changchang Li" userId="6dde311193952a06" providerId="LiveId" clId="{C4AAD058-6B99-4FE6-A8A1-5011DD311E4B}" dt="2024-04-26T08:11:08.578" v="1146" actId="1076"/>
          <ac:spMkLst>
            <pc:docMk/>
            <pc:sldMk cId="2363340102" sldId="271"/>
            <ac:spMk id="7" creationId="{90C78285-11F4-B320-F8EB-D4843C5A53E0}"/>
          </ac:spMkLst>
        </pc:spChg>
        <pc:spChg chg="add mod">
          <ac:chgData name="Changchang Li" userId="6dde311193952a06" providerId="LiveId" clId="{C4AAD058-6B99-4FE6-A8A1-5011DD311E4B}" dt="2024-04-26T08:11:20.536" v="1149" actId="1076"/>
          <ac:spMkLst>
            <pc:docMk/>
            <pc:sldMk cId="2363340102" sldId="271"/>
            <ac:spMk id="8" creationId="{B9AF1977-FA16-BD6D-0470-006C3EC61336}"/>
          </ac:spMkLst>
        </pc:spChg>
        <pc:spChg chg="add mod">
          <ac:chgData name="Changchang Li" userId="6dde311193952a06" providerId="LiveId" clId="{C4AAD058-6B99-4FE6-A8A1-5011DD311E4B}" dt="2024-04-26T08:12:24.489" v="1159" actId="1076"/>
          <ac:spMkLst>
            <pc:docMk/>
            <pc:sldMk cId="2363340102" sldId="271"/>
            <ac:spMk id="9" creationId="{2CAE1C47-A598-F88D-A6DD-3EB6E5106857}"/>
          </ac:spMkLst>
        </pc:spChg>
        <pc:spChg chg="add mod">
          <ac:chgData name="Changchang Li" userId="6dde311193952a06" providerId="LiveId" clId="{C4AAD058-6B99-4FE6-A8A1-5011DD311E4B}" dt="2024-04-26T08:12:16.627" v="1158" actId="1076"/>
          <ac:spMkLst>
            <pc:docMk/>
            <pc:sldMk cId="2363340102" sldId="271"/>
            <ac:spMk id="10" creationId="{5C0060FF-D337-8F32-34D6-DBB65C3B4F0B}"/>
          </ac:spMkLst>
        </pc:spChg>
        <pc:graphicFrameChg chg="mod modGraphic">
          <ac:chgData name="Changchang Li" userId="6dde311193952a06" providerId="LiveId" clId="{C4AAD058-6B99-4FE6-A8A1-5011DD311E4B}" dt="2024-04-27T00:14:10.832" v="1259" actId="20577"/>
          <ac:graphicFrameMkLst>
            <pc:docMk/>
            <pc:sldMk cId="2363340102" sldId="271"/>
            <ac:graphicFrameMk id="16" creationId="{886C7BC5-DB76-1572-F1C2-338CC16435D8}"/>
          </ac:graphicFrameMkLst>
        </pc:graphicFrameChg>
      </pc:sldChg>
      <pc:sldChg chg="delSp modSp mod delAnim">
        <pc:chgData name="Changchang Li" userId="6dde311193952a06" providerId="LiveId" clId="{C4AAD058-6B99-4FE6-A8A1-5011DD311E4B}" dt="2024-04-27T09:47:57.359" v="1344" actId="20577"/>
        <pc:sldMkLst>
          <pc:docMk/>
          <pc:sldMk cId="3674768779" sldId="274"/>
        </pc:sldMkLst>
        <pc:spChg chg="mod">
          <ac:chgData name="Changchang Li" userId="6dde311193952a06" providerId="LiveId" clId="{C4AAD058-6B99-4FE6-A8A1-5011DD311E4B}" dt="2024-04-27T09:47:57.359" v="1344" actId="20577"/>
          <ac:spMkLst>
            <pc:docMk/>
            <pc:sldMk cId="3674768779" sldId="274"/>
            <ac:spMk id="10" creationId="{4D6828D5-E113-1D2E-4088-9AFD9ACCBBA1}"/>
          </ac:spMkLst>
        </pc:spChg>
        <pc:picChg chg="del">
          <ac:chgData name="Changchang Li" userId="6dde311193952a06" providerId="LiveId" clId="{C4AAD058-6B99-4FE6-A8A1-5011DD311E4B}" dt="2024-04-25T03:47:09.698" v="605" actId="21"/>
          <ac:picMkLst>
            <pc:docMk/>
            <pc:sldMk cId="3674768779" sldId="274"/>
            <ac:picMk id="12" creationId="{8F85ABE2-A2E2-0DA6-0263-EA20B4D3AB66}"/>
          </ac:picMkLst>
        </pc:picChg>
      </pc:sldChg>
      <pc:sldChg chg="modSp mod">
        <pc:chgData name="Changchang Li" userId="6dde311193952a06" providerId="LiveId" clId="{C4AAD058-6B99-4FE6-A8A1-5011DD311E4B}" dt="2024-04-26T23:11:35.411" v="1185" actId="20577"/>
        <pc:sldMkLst>
          <pc:docMk/>
          <pc:sldMk cId="1137745467" sldId="275"/>
        </pc:sldMkLst>
        <pc:spChg chg="mod">
          <ac:chgData name="Changchang Li" userId="6dde311193952a06" providerId="LiveId" clId="{C4AAD058-6B99-4FE6-A8A1-5011DD311E4B}" dt="2024-04-26T23:11:35.411" v="1185" actId="20577"/>
          <ac:spMkLst>
            <pc:docMk/>
            <pc:sldMk cId="1137745467" sldId="275"/>
            <ac:spMk id="9" creationId="{570EB5DD-2414-B275-AD9C-291032712DDA}"/>
          </ac:spMkLst>
        </pc:spChg>
      </pc:sldChg>
      <pc:sldChg chg="addSp delSp modSp mod modAnim">
        <pc:chgData name="Changchang Li" userId="6dde311193952a06" providerId="LiveId" clId="{C4AAD058-6B99-4FE6-A8A1-5011DD311E4B}" dt="2024-04-26T23:50:35.468" v="1188" actId="20577"/>
        <pc:sldMkLst>
          <pc:docMk/>
          <pc:sldMk cId="4275210339" sldId="276"/>
        </pc:sldMkLst>
        <pc:spChg chg="mod">
          <ac:chgData name="Changchang Li" userId="6dde311193952a06" providerId="LiveId" clId="{C4AAD058-6B99-4FE6-A8A1-5011DD311E4B}" dt="2024-04-25T07:31:52.187" v="1000" actId="20577"/>
          <ac:spMkLst>
            <pc:docMk/>
            <pc:sldMk cId="4275210339" sldId="276"/>
            <ac:spMk id="13" creationId="{66D04388-9A88-561B-4E56-344B27BB4515}"/>
          </ac:spMkLst>
        </pc:spChg>
        <pc:spChg chg="mod">
          <ac:chgData name="Changchang Li" userId="6dde311193952a06" providerId="LiveId" clId="{C4AAD058-6B99-4FE6-A8A1-5011DD311E4B}" dt="2024-04-26T23:50:35.468" v="1188" actId="20577"/>
          <ac:spMkLst>
            <pc:docMk/>
            <pc:sldMk cId="4275210339" sldId="276"/>
            <ac:spMk id="14" creationId="{47B566E4-CBDC-D6AF-042B-F50E60B5B190}"/>
          </ac:spMkLst>
        </pc:spChg>
        <pc:picChg chg="add mod">
          <ac:chgData name="Changchang Li" userId="6dde311193952a06" providerId="LiveId" clId="{C4AAD058-6B99-4FE6-A8A1-5011DD311E4B}" dt="2024-04-24T09:25:04.998" v="319"/>
          <ac:picMkLst>
            <pc:docMk/>
            <pc:sldMk cId="4275210339" sldId="276"/>
            <ac:picMk id="2" creationId="{B865B90E-AEC0-682C-E295-E2C9F7C48BE5}"/>
          </ac:picMkLst>
        </pc:picChg>
        <pc:picChg chg="add del mod">
          <ac:chgData name="Changchang Li" userId="6dde311193952a06" providerId="LiveId" clId="{C4AAD058-6B99-4FE6-A8A1-5011DD311E4B}" dt="2024-04-25T07:20:42.477" v="985" actId="478"/>
          <ac:picMkLst>
            <pc:docMk/>
            <pc:sldMk cId="4275210339" sldId="276"/>
            <ac:picMk id="4" creationId="{E7BED54A-1A68-7A32-EFEF-A4FBF42B7DD9}"/>
          </ac:picMkLst>
        </pc:picChg>
        <pc:picChg chg="add mod">
          <ac:chgData name="Changchang Li" userId="6dde311193952a06" providerId="LiveId" clId="{C4AAD058-6B99-4FE6-A8A1-5011DD311E4B}" dt="2024-04-25T07:21:45.091" v="996" actId="1076"/>
          <ac:picMkLst>
            <pc:docMk/>
            <pc:sldMk cId="4275210339" sldId="276"/>
            <ac:picMk id="6" creationId="{D4D4C1A2-3DE7-ED23-773A-8EE1F16262FA}"/>
          </ac:picMkLst>
        </pc:picChg>
        <pc:picChg chg="mod">
          <ac:chgData name="Changchang Li" userId="6dde311193952a06" providerId="LiveId" clId="{C4AAD058-6B99-4FE6-A8A1-5011DD311E4B}" dt="2024-04-25T07:21:22.721" v="991" actId="1076"/>
          <ac:picMkLst>
            <pc:docMk/>
            <pc:sldMk cId="4275210339" sldId="276"/>
            <ac:picMk id="3076" creationId="{891FB3C6-C07B-C007-C291-ADA2ABB3D18C}"/>
          </ac:picMkLst>
        </pc:picChg>
      </pc:sldChg>
      <pc:sldChg chg="modSp modNotesTx">
        <pc:chgData name="Changchang Li" userId="6dde311193952a06" providerId="LiveId" clId="{C4AAD058-6B99-4FE6-A8A1-5011DD311E4B}" dt="2024-04-27T00:27:18.343" v="1341" actId="13926"/>
        <pc:sldMkLst>
          <pc:docMk/>
          <pc:sldMk cId="22498747" sldId="277"/>
        </pc:sldMkLst>
        <pc:graphicFrameChg chg="mod">
          <ac:chgData name="Changchang Li" userId="6dde311193952a06" providerId="LiveId" clId="{C4AAD058-6B99-4FE6-A8A1-5011DD311E4B}" dt="2024-04-27T00:27:18.343" v="1341" actId="13926"/>
          <ac:graphicFrameMkLst>
            <pc:docMk/>
            <pc:sldMk cId="22498747" sldId="277"/>
            <ac:graphicFrameMk id="9" creationId="{EEF9BD5E-372B-C3FD-1B0F-D13131D88F2D}"/>
          </ac:graphicFrameMkLst>
        </pc:graphicFrameChg>
      </pc:sldChg>
      <pc:sldChg chg="mod ord modShow">
        <pc:chgData name="Changchang Li" userId="6dde311193952a06" providerId="LiveId" clId="{C4AAD058-6B99-4FE6-A8A1-5011DD311E4B}" dt="2024-04-25T07:22:45.485" v="999"/>
        <pc:sldMkLst>
          <pc:docMk/>
          <pc:sldMk cId="2143763517" sldId="279"/>
        </pc:sldMkLst>
      </pc:sldChg>
      <pc:sldChg chg="addSp delSp modSp new mod ord">
        <pc:chgData name="Changchang Li" userId="6dde311193952a06" providerId="LiveId" clId="{C4AAD058-6B99-4FE6-A8A1-5011DD311E4B}" dt="2024-04-25T05:40:38.756" v="715" actId="108"/>
        <pc:sldMkLst>
          <pc:docMk/>
          <pc:sldMk cId="1167807990" sldId="281"/>
        </pc:sldMkLst>
        <pc:spChg chg="del">
          <ac:chgData name="Changchang Li" userId="6dde311193952a06" providerId="LiveId" clId="{C4AAD058-6B99-4FE6-A8A1-5011DD311E4B}" dt="2024-04-24T07:19:38.881" v="33" actId="22"/>
          <ac:spMkLst>
            <pc:docMk/>
            <pc:sldMk cId="1167807990" sldId="281"/>
            <ac:spMk id="2" creationId="{849E6823-33A2-2B19-B526-EFA72108E897}"/>
          </ac:spMkLst>
        </pc:spChg>
        <pc:spChg chg="mod">
          <ac:chgData name="Changchang Li" userId="6dde311193952a06" providerId="LiveId" clId="{C4AAD058-6B99-4FE6-A8A1-5011DD311E4B}" dt="2024-04-24T10:25:36.500" v="512" actId="20577"/>
          <ac:spMkLst>
            <pc:docMk/>
            <pc:sldMk cId="1167807990" sldId="281"/>
            <ac:spMk id="3" creationId="{75FE1AB3-711D-7DF1-8800-FD578A758E9E}"/>
          </ac:spMkLst>
        </pc:spChg>
        <pc:spChg chg="add mod">
          <ac:chgData name="Changchang Li" userId="6dde311193952a06" providerId="LiveId" clId="{C4AAD058-6B99-4FE6-A8A1-5011DD311E4B}" dt="2024-04-25T05:40:24.312" v="713" actId="255"/>
          <ac:spMkLst>
            <pc:docMk/>
            <pc:sldMk cId="1167807990" sldId="281"/>
            <ac:spMk id="8" creationId="{D211B971-66F2-739A-389A-11E5895EE34C}"/>
          </ac:spMkLst>
        </pc:spChg>
        <pc:spChg chg="add">
          <ac:chgData name="Changchang Li" userId="6dde311193952a06" providerId="LiveId" clId="{C4AAD058-6B99-4FE6-A8A1-5011DD311E4B}" dt="2024-04-24T09:29:14.338" v="326"/>
          <ac:spMkLst>
            <pc:docMk/>
            <pc:sldMk cId="1167807990" sldId="281"/>
            <ac:spMk id="9" creationId="{22DAE6FA-5DAC-1DE4-C213-7278FC84D2FC}"/>
          </ac:spMkLst>
        </pc:spChg>
        <pc:spChg chg="add del mod">
          <ac:chgData name="Changchang Li" userId="6dde311193952a06" providerId="LiveId" clId="{C4AAD058-6B99-4FE6-A8A1-5011DD311E4B}" dt="2024-04-24T10:22:06.700" v="457" actId="478"/>
          <ac:spMkLst>
            <pc:docMk/>
            <pc:sldMk cId="1167807990" sldId="281"/>
            <ac:spMk id="13" creationId="{B3F1041E-F8A0-41D3-0D5F-E4549DC4E155}"/>
          </ac:spMkLst>
        </pc:spChg>
        <pc:spChg chg="add mod">
          <ac:chgData name="Changchang Li" userId="6dde311193952a06" providerId="LiveId" clId="{C4AAD058-6B99-4FE6-A8A1-5011DD311E4B}" dt="2024-04-25T05:40:31.810" v="714" actId="108"/>
          <ac:spMkLst>
            <pc:docMk/>
            <pc:sldMk cId="1167807990" sldId="281"/>
            <ac:spMk id="14" creationId="{A1C62C27-2ECC-4592-7B5E-37793DA6E2F3}"/>
          </ac:spMkLst>
        </pc:spChg>
        <pc:spChg chg="add mod">
          <ac:chgData name="Changchang Li" userId="6dde311193952a06" providerId="LiveId" clId="{C4AAD058-6B99-4FE6-A8A1-5011DD311E4B}" dt="2024-04-25T05:40:38.756" v="715" actId="108"/>
          <ac:spMkLst>
            <pc:docMk/>
            <pc:sldMk cId="1167807990" sldId="281"/>
            <ac:spMk id="16" creationId="{917D3442-71D3-7DF0-6771-9499224B091E}"/>
          </ac:spMkLst>
        </pc:spChg>
        <pc:picChg chg="add del mod ord">
          <ac:chgData name="Changchang Li" userId="6dde311193952a06" providerId="LiveId" clId="{C4AAD058-6B99-4FE6-A8A1-5011DD311E4B}" dt="2024-04-24T10:22:02.559" v="456" actId="478"/>
          <ac:picMkLst>
            <pc:docMk/>
            <pc:sldMk cId="1167807990" sldId="281"/>
            <ac:picMk id="5" creationId="{5D36AF5D-6F99-4B90-F490-53904E5E6E81}"/>
          </ac:picMkLst>
        </pc:picChg>
        <pc:picChg chg="add del mod">
          <ac:chgData name="Changchang Li" userId="6dde311193952a06" providerId="LiveId" clId="{C4AAD058-6B99-4FE6-A8A1-5011DD311E4B}" dt="2024-04-24T10:22:08.081" v="458" actId="478"/>
          <ac:picMkLst>
            <pc:docMk/>
            <pc:sldMk cId="1167807990" sldId="281"/>
            <ac:picMk id="7" creationId="{19F49021-30F5-C4CD-ABEA-90481897EDA4}"/>
          </ac:picMkLst>
        </pc:picChg>
        <pc:picChg chg="add mod">
          <ac:chgData name="Changchang Li" userId="6dde311193952a06" providerId="LiveId" clId="{C4AAD058-6B99-4FE6-A8A1-5011DD311E4B}" dt="2024-04-24T10:22:44.470" v="471" actId="1076"/>
          <ac:picMkLst>
            <pc:docMk/>
            <pc:sldMk cId="1167807990" sldId="281"/>
            <ac:picMk id="11" creationId="{CC602A32-9DF4-F142-2943-7EB1B28887D5}"/>
          </ac:picMkLst>
        </pc:picChg>
      </pc:sldChg>
      <pc:sldChg chg="addSp delSp modSp new del mod modClrScheme chgLayout">
        <pc:chgData name="Changchang Li" userId="6dde311193952a06" providerId="LiveId" clId="{C4AAD058-6B99-4FE6-A8A1-5011DD311E4B}" dt="2024-04-24T11:01:06.877" v="599" actId="47"/>
        <pc:sldMkLst>
          <pc:docMk/>
          <pc:sldMk cId="3320854223" sldId="282"/>
        </pc:sldMkLst>
        <pc:spChg chg="del mod ord">
          <ac:chgData name="Changchang Li" userId="6dde311193952a06" providerId="LiveId" clId="{C4AAD058-6B99-4FE6-A8A1-5011DD311E4B}" dt="2024-04-24T07:29:42.383" v="48" actId="700"/>
          <ac:spMkLst>
            <pc:docMk/>
            <pc:sldMk cId="3320854223" sldId="282"/>
            <ac:spMk id="2" creationId="{B9CA9485-046D-48AC-47A9-F230313AC9F5}"/>
          </ac:spMkLst>
        </pc:spChg>
        <pc:spChg chg="del mod ord">
          <ac:chgData name="Changchang Li" userId="6dde311193952a06" providerId="LiveId" clId="{C4AAD058-6B99-4FE6-A8A1-5011DD311E4B}" dt="2024-04-24T07:29:42.383" v="48" actId="700"/>
          <ac:spMkLst>
            <pc:docMk/>
            <pc:sldMk cId="3320854223" sldId="282"/>
            <ac:spMk id="3" creationId="{6CB90D9B-22CD-50A0-06B8-33B00AEC8067}"/>
          </ac:spMkLst>
        </pc:spChg>
        <pc:spChg chg="add mod ord">
          <ac:chgData name="Changchang Li" userId="6dde311193952a06" providerId="LiveId" clId="{C4AAD058-6B99-4FE6-A8A1-5011DD311E4B}" dt="2024-04-24T07:29:42.383" v="48" actId="700"/>
          <ac:spMkLst>
            <pc:docMk/>
            <pc:sldMk cId="3320854223" sldId="282"/>
            <ac:spMk id="4" creationId="{8E58D8F2-B567-A096-B14D-CF323326F457}"/>
          </ac:spMkLst>
        </pc:spChg>
        <pc:spChg chg="add mod ord">
          <ac:chgData name="Changchang Li" userId="6dde311193952a06" providerId="LiveId" clId="{C4AAD058-6B99-4FE6-A8A1-5011DD311E4B}" dt="2024-04-24T07:29:42.383" v="48" actId="700"/>
          <ac:spMkLst>
            <pc:docMk/>
            <pc:sldMk cId="3320854223" sldId="282"/>
            <ac:spMk id="5" creationId="{B4DD5EAA-6475-2BF7-7385-B4D3FCA798AC}"/>
          </ac:spMkLst>
        </pc:spChg>
      </pc:sldChg>
      <pc:sldChg chg="addSp delSp modSp new mod ord chgLayout modNotesTx">
        <pc:chgData name="Changchang Li" userId="6dde311193952a06" providerId="LiveId" clId="{C4AAD058-6B99-4FE6-A8A1-5011DD311E4B}" dt="2024-04-24T11:00:46.798" v="598" actId="1076"/>
        <pc:sldMkLst>
          <pc:docMk/>
          <pc:sldMk cId="3170681492" sldId="283"/>
        </pc:sldMkLst>
        <pc:spChg chg="del mod ord">
          <ac:chgData name="Changchang Li" userId="6dde311193952a06" providerId="LiveId" clId="{C4AAD058-6B99-4FE6-A8A1-5011DD311E4B}" dt="2024-04-24T07:54:34.706" v="65" actId="700"/>
          <ac:spMkLst>
            <pc:docMk/>
            <pc:sldMk cId="3170681492" sldId="283"/>
            <ac:spMk id="2" creationId="{22432BF5-B93E-5024-929F-B08C356E3106}"/>
          </ac:spMkLst>
        </pc:spChg>
        <pc:spChg chg="del mod ord">
          <ac:chgData name="Changchang Li" userId="6dde311193952a06" providerId="LiveId" clId="{C4AAD058-6B99-4FE6-A8A1-5011DD311E4B}" dt="2024-04-24T07:54:34.706" v="65" actId="700"/>
          <ac:spMkLst>
            <pc:docMk/>
            <pc:sldMk cId="3170681492" sldId="283"/>
            <ac:spMk id="3" creationId="{5FE6F0A5-1E27-43A9-C6B3-9BFF57CA4C95}"/>
          </ac:spMkLst>
        </pc:spChg>
        <pc:spChg chg="del">
          <ac:chgData name="Changchang Li" userId="6dde311193952a06" providerId="LiveId" clId="{C4AAD058-6B99-4FE6-A8A1-5011DD311E4B}" dt="2024-04-24T07:54:34.706" v="65" actId="700"/>
          <ac:spMkLst>
            <pc:docMk/>
            <pc:sldMk cId="3170681492" sldId="283"/>
            <ac:spMk id="4" creationId="{AAE6CB6E-62CE-0B39-3980-5E27537C37D0}"/>
          </ac:spMkLst>
        </pc:spChg>
        <pc:spChg chg="add mod ord">
          <ac:chgData name="Changchang Li" userId="6dde311193952a06" providerId="LiveId" clId="{C4AAD058-6B99-4FE6-A8A1-5011DD311E4B}" dt="2024-04-24T10:29:24.862" v="534" actId="26606"/>
          <ac:spMkLst>
            <pc:docMk/>
            <pc:sldMk cId="3170681492" sldId="283"/>
            <ac:spMk id="5" creationId="{64D8DC0E-5DB7-FF5A-EE4E-67FB8A5E545E}"/>
          </ac:spMkLst>
        </pc:spChg>
        <pc:spChg chg="add del mod ord">
          <ac:chgData name="Changchang Li" userId="6dde311193952a06" providerId="LiveId" clId="{C4AAD058-6B99-4FE6-A8A1-5011DD311E4B}" dt="2024-04-24T07:54:36.371" v="66" actId="22"/>
          <ac:spMkLst>
            <pc:docMk/>
            <pc:sldMk cId="3170681492" sldId="283"/>
            <ac:spMk id="6" creationId="{6D011B2E-E3D4-86D8-3603-E69F8EA4D251}"/>
          </ac:spMkLst>
        </pc:spChg>
        <pc:spChg chg="add mod">
          <ac:chgData name="Changchang Li" userId="6dde311193952a06" providerId="LiveId" clId="{C4AAD058-6B99-4FE6-A8A1-5011DD311E4B}" dt="2024-04-24T10:55:25.945" v="585" actId="14100"/>
          <ac:spMkLst>
            <pc:docMk/>
            <pc:sldMk cId="3170681492" sldId="283"/>
            <ac:spMk id="10" creationId="{D031CBBF-8128-9495-5570-8DEDB539B7C4}"/>
          </ac:spMkLst>
        </pc:spChg>
        <pc:spChg chg="add del mod">
          <ac:chgData name="Changchang Li" userId="6dde311193952a06" providerId="LiveId" clId="{C4AAD058-6B99-4FE6-A8A1-5011DD311E4B}" dt="2024-04-24T10:58:25.863" v="587" actId="478"/>
          <ac:spMkLst>
            <pc:docMk/>
            <pc:sldMk cId="3170681492" sldId="283"/>
            <ac:spMk id="14" creationId="{36192BD3-DBDA-EFA4-E848-7E5CF0761A03}"/>
          </ac:spMkLst>
        </pc:spChg>
        <pc:spChg chg="add mod">
          <ac:chgData name="Changchang Li" userId="6dde311193952a06" providerId="LiveId" clId="{C4AAD058-6B99-4FE6-A8A1-5011DD311E4B}" dt="2024-04-24T10:55:23.151" v="584" actId="1076"/>
          <ac:spMkLst>
            <pc:docMk/>
            <pc:sldMk cId="3170681492" sldId="283"/>
            <ac:spMk id="15" creationId="{D1E63E61-778D-DF7E-785F-C1021B6B7638}"/>
          </ac:spMkLst>
        </pc:spChg>
        <pc:spChg chg="add del">
          <ac:chgData name="Changchang Li" userId="6dde311193952a06" providerId="LiveId" clId="{C4AAD058-6B99-4FE6-A8A1-5011DD311E4B}" dt="2024-04-24T11:00:29.740" v="594" actId="478"/>
          <ac:spMkLst>
            <pc:docMk/>
            <pc:sldMk cId="3170681492" sldId="283"/>
            <ac:spMk id="18" creationId="{CC36F7E1-123A-FC87-CD10-B50409794E8E}"/>
          </ac:spMkLst>
        </pc:spChg>
        <pc:picChg chg="add mod ord">
          <ac:chgData name="Changchang Li" userId="6dde311193952a06" providerId="LiveId" clId="{C4AAD058-6B99-4FE6-A8A1-5011DD311E4B}" dt="2024-04-24T10:58:31.842" v="590" actId="1076"/>
          <ac:picMkLst>
            <pc:docMk/>
            <pc:sldMk cId="3170681492" sldId="283"/>
            <ac:picMk id="8" creationId="{1CB210DF-EC5C-07ED-A112-9879166AE074}"/>
          </ac:picMkLst>
        </pc:picChg>
        <pc:picChg chg="add del mod">
          <ac:chgData name="Changchang Li" userId="6dde311193952a06" providerId="LiveId" clId="{C4AAD058-6B99-4FE6-A8A1-5011DD311E4B}" dt="2024-04-24T10:58:22.836" v="586" actId="478"/>
          <ac:picMkLst>
            <pc:docMk/>
            <pc:sldMk cId="3170681492" sldId="283"/>
            <ac:picMk id="12" creationId="{05B0844A-ECF8-DC57-0BA3-A7007621AB38}"/>
          </ac:picMkLst>
        </pc:picChg>
        <pc:picChg chg="add mod">
          <ac:chgData name="Changchang Li" userId="6dde311193952a06" providerId="LiveId" clId="{C4AAD058-6B99-4FE6-A8A1-5011DD311E4B}" dt="2024-04-24T11:00:42.907" v="597" actId="1076"/>
          <ac:picMkLst>
            <pc:docMk/>
            <pc:sldMk cId="3170681492" sldId="283"/>
            <ac:picMk id="17" creationId="{27296225-F549-D2AB-9B48-B382CB2886C5}"/>
          </ac:picMkLst>
        </pc:picChg>
        <pc:picChg chg="add mod">
          <ac:chgData name="Changchang Li" userId="6dde311193952a06" providerId="LiveId" clId="{C4AAD058-6B99-4FE6-A8A1-5011DD311E4B}" dt="2024-04-24T11:00:46.798" v="598" actId="1076"/>
          <ac:picMkLst>
            <pc:docMk/>
            <pc:sldMk cId="3170681492" sldId="283"/>
            <ac:picMk id="20" creationId="{E58C514F-D8F5-C552-E25C-2E1995212597}"/>
          </ac:picMkLst>
        </pc:picChg>
      </pc:sldChg>
      <pc:sldChg chg="addSp delSp modSp new mod ord modAnim">
        <pc:chgData name="Changchang Li" userId="6dde311193952a06" providerId="LiveId" clId="{C4AAD058-6B99-4FE6-A8A1-5011DD311E4B}" dt="2024-04-26T23:41:17.077" v="1186"/>
        <pc:sldMkLst>
          <pc:docMk/>
          <pc:sldMk cId="1625089857" sldId="284"/>
        </pc:sldMkLst>
        <pc:spChg chg="del">
          <ac:chgData name="Changchang Li" userId="6dde311193952a06" providerId="LiveId" clId="{C4AAD058-6B99-4FE6-A8A1-5011DD311E4B}" dt="2024-04-25T03:47:12.536" v="606"/>
          <ac:spMkLst>
            <pc:docMk/>
            <pc:sldMk cId="1625089857" sldId="284"/>
            <ac:spMk id="2" creationId="{E89D4FD2-CD24-4B06-2B48-1D8CEC7DA4CB}"/>
          </ac:spMkLst>
        </pc:spChg>
        <pc:spChg chg="mod">
          <ac:chgData name="Changchang Li" userId="6dde311193952a06" providerId="LiveId" clId="{C4AAD058-6B99-4FE6-A8A1-5011DD311E4B}" dt="2024-04-25T03:47:05.566" v="604"/>
          <ac:spMkLst>
            <pc:docMk/>
            <pc:sldMk cId="1625089857" sldId="284"/>
            <ac:spMk id="3" creationId="{31C86655-3457-60F9-F2DC-208A79EE727E}"/>
          </ac:spMkLst>
        </pc:spChg>
        <pc:spChg chg="add mod">
          <ac:chgData name="Changchang Li" userId="6dde311193952a06" providerId="LiveId" clId="{C4AAD058-6B99-4FE6-A8A1-5011DD311E4B}" dt="2024-04-25T06:57:16.140" v="957" actId="20577"/>
          <ac:spMkLst>
            <pc:docMk/>
            <pc:sldMk cId="1625089857" sldId="284"/>
            <ac:spMk id="5" creationId="{D617964A-ACAD-E759-C3D9-8208BECC554B}"/>
          </ac:spMkLst>
        </pc:spChg>
        <pc:picChg chg="add del">
          <ac:chgData name="Changchang Li" userId="6dde311193952a06" providerId="LiveId" clId="{C4AAD058-6B99-4FE6-A8A1-5011DD311E4B}" dt="2024-04-25T03:53:51.500" v="615" actId="478"/>
          <ac:picMkLst>
            <pc:docMk/>
            <pc:sldMk cId="1625089857" sldId="284"/>
            <ac:picMk id="7" creationId="{31FE233E-51A0-8DF3-C6A7-E01F6C370A4B}"/>
          </ac:picMkLst>
        </pc:picChg>
        <pc:picChg chg="add del mod">
          <ac:chgData name="Changchang Li" userId="6dde311193952a06" providerId="LiveId" clId="{C4AAD058-6B99-4FE6-A8A1-5011DD311E4B}" dt="2024-04-25T03:55:03.030" v="628" actId="478"/>
          <ac:picMkLst>
            <pc:docMk/>
            <pc:sldMk cId="1625089857" sldId="284"/>
            <ac:picMk id="9" creationId="{4021EDDF-7D5A-5631-B8D7-7B21DDBCACB0}"/>
          </ac:picMkLst>
        </pc:picChg>
        <pc:picChg chg="add mod">
          <ac:chgData name="Changchang Li" userId="6dde311193952a06" providerId="LiveId" clId="{C4AAD058-6B99-4FE6-A8A1-5011DD311E4B}" dt="2024-04-25T03:55:26.410" v="633" actId="1076"/>
          <ac:picMkLst>
            <pc:docMk/>
            <pc:sldMk cId="1625089857" sldId="284"/>
            <ac:picMk id="11" creationId="{2AB4CA69-FAF4-B703-012E-E811E22052D6}"/>
          </ac:picMkLst>
        </pc:picChg>
        <pc:picChg chg="add mod">
          <ac:chgData name="Changchang Li" userId="6dde311193952a06" providerId="LiveId" clId="{C4AAD058-6B99-4FE6-A8A1-5011DD311E4B}" dt="2024-04-25T03:47:23.240" v="607" actId="1076"/>
          <ac:picMkLst>
            <pc:docMk/>
            <pc:sldMk cId="1625089857" sldId="284"/>
            <ac:picMk id="12" creationId="{8F85ABE2-A2E2-0DA6-0263-EA20B4D3AB66}"/>
          </ac:picMkLst>
        </pc:picChg>
      </pc:sldChg>
      <pc:sldChg chg="modSp new del mod ord">
        <pc:chgData name="Changchang Li" userId="6dde311193952a06" providerId="LiveId" clId="{C4AAD058-6B99-4FE6-A8A1-5011DD311E4B}" dt="2024-04-24T10:25:40.013" v="513" actId="47"/>
        <pc:sldMkLst>
          <pc:docMk/>
          <pc:sldMk cId="1961278056" sldId="284"/>
        </pc:sldMkLst>
        <pc:spChg chg="mod">
          <ac:chgData name="Changchang Li" userId="6dde311193952a06" providerId="LiveId" clId="{C4AAD058-6B99-4FE6-A8A1-5011DD311E4B}" dt="2024-04-24T10:25:00.433" v="511" actId="20577"/>
          <ac:spMkLst>
            <pc:docMk/>
            <pc:sldMk cId="1961278056" sldId="284"/>
            <ac:spMk id="3" creationId="{9DC2167B-9CDB-F4E9-CA25-50EC85D86576}"/>
          </ac:spMkLst>
        </pc:spChg>
      </pc:sldChg>
      <pc:sldChg chg="addSp delSp modSp new mod modAnim">
        <pc:chgData name="Changchang Li" userId="6dde311193952a06" providerId="LiveId" clId="{C4AAD058-6B99-4FE6-A8A1-5011DD311E4B}" dt="2024-04-27T00:21:19.053" v="1324" actId="14100"/>
        <pc:sldMkLst>
          <pc:docMk/>
          <pc:sldMk cId="1167550114" sldId="285"/>
        </pc:sldMkLst>
        <pc:spChg chg="add mod">
          <ac:chgData name="Changchang Li" userId="6dde311193952a06" providerId="LiveId" clId="{C4AAD058-6B99-4FE6-A8A1-5011DD311E4B}" dt="2024-04-26T23:02:12.947" v="1162" actId="208"/>
          <ac:spMkLst>
            <pc:docMk/>
            <pc:sldMk cId="1167550114" sldId="285"/>
            <ac:spMk id="2" creationId="{1B39450B-F29B-4E53-24C5-EC4D7094EE09}"/>
          </ac:spMkLst>
        </pc:spChg>
        <pc:spChg chg="del">
          <ac:chgData name="Changchang Li" userId="6dde311193952a06" providerId="LiveId" clId="{C4AAD058-6B99-4FE6-A8A1-5011DD311E4B}" dt="2024-04-25T05:32:09.251" v="635" actId="22"/>
          <ac:spMkLst>
            <pc:docMk/>
            <pc:sldMk cId="1167550114" sldId="285"/>
            <ac:spMk id="2" creationId="{A03732D3-2013-32E3-F0F0-AFA741A13AC3}"/>
          </ac:spMkLst>
        </pc:spChg>
        <pc:spChg chg="mod">
          <ac:chgData name="Changchang Li" userId="6dde311193952a06" providerId="LiveId" clId="{C4AAD058-6B99-4FE6-A8A1-5011DD311E4B}" dt="2024-04-25T06:26:57.755" v="850" actId="255"/>
          <ac:spMkLst>
            <pc:docMk/>
            <pc:sldMk cId="1167550114" sldId="285"/>
            <ac:spMk id="3" creationId="{75B22FF9-5689-A583-EB9A-F36629825212}"/>
          </ac:spMkLst>
        </pc:spChg>
        <pc:spChg chg="add mod">
          <ac:chgData name="Changchang Li" userId="6dde311193952a06" providerId="LiveId" clId="{C4AAD058-6B99-4FE6-A8A1-5011DD311E4B}" dt="2024-04-27T00:21:19.053" v="1324" actId="14100"/>
          <ac:spMkLst>
            <pc:docMk/>
            <pc:sldMk cId="1167550114" sldId="285"/>
            <ac:spMk id="9" creationId="{61081104-418C-E8E5-07A3-73422650C1B2}"/>
          </ac:spMkLst>
        </pc:spChg>
        <pc:spChg chg="add mod">
          <ac:chgData name="Changchang Li" userId="6dde311193952a06" providerId="LiveId" clId="{C4AAD058-6B99-4FE6-A8A1-5011DD311E4B}" dt="2024-04-25T06:37:48.448" v="863" actId="1076"/>
          <ac:spMkLst>
            <pc:docMk/>
            <pc:sldMk cId="1167550114" sldId="285"/>
            <ac:spMk id="11" creationId="{F7FDF8B7-C939-A92B-F2C7-9ABA5720B309}"/>
          </ac:spMkLst>
        </pc:spChg>
        <pc:spChg chg="add del mod">
          <ac:chgData name="Changchang Li" userId="6dde311193952a06" providerId="LiveId" clId="{C4AAD058-6B99-4FE6-A8A1-5011DD311E4B}" dt="2024-04-25T06:38:13.477" v="870" actId="478"/>
          <ac:spMkLst>
            <pc:docMk/>
            <pc:sldMk cId="1167550114" sldId="285"/>
            <ac:spMk id="12" creationId="{5B3E057A-F6C3-B2A8-CDE3-6E1FD0E86D94}"/>
          </ac:spMkLst>
        </pc:spChg>
        <pc:picChg chg="add mod ord">
          <ac:chgData name="Changchang Li" userId="6dde311193952a06" providerId="LiveId" clId="{C4AAD058-6B99-4FE6-A8A1-5011DD311E4B}" dt="2024-04-25T06:53:43.478" v="913" actId="1076"/>
          <ac:picMkLst>
            <pc:docMk/>
            <pc:sldMk cId="1167550114" sldId="285"/>
            <ac:picMk id="5" creationId="{044A2650-06FF-91EF-EE6A-B9681122FA48}"/>
          </ac:picMkLst>
        </pc:picChg>
        <pc:picChg chg="add del mod">
          <ac:chgData name="Changchang Li" userId="6dde311193952a06" providerId="LiveId" clId="{C4AAD058-6B99-4FE6-A8A1-5011DD311E4B}" dt="2024-04-25T06:11:59.182" v="796" actId="478"/>
          <ac:picMkLst>
            <pc:docMk/>
            <pc:sldMk cId="1167550114" sldId="285"/>
            <ac:picMk id="7" creationId="{AA04A422-DF95-3FAA-DBB1-A5ACEC9A979E}"/>
          </ac:picMkLst>
        </pc:picChg>
        <pc:picChg chg="add mod">
          <ac:chgData name="Changchang Li" userId="6dde311193952a06" providerId="LiveId" clId="{C4AAD058-6B99-4FE6-A8A1-5011DD311E4B}" dt="2024-04-25T06:37:42.334" v="862" actId="14100"/>
          <ac:picMkLst>
            <pc:docMk/>
            <pc:sldMk cId="1167550114" sldId="285"/>
            <ac:picMk id="2050" creationId="{2B977ABF-7F24-9411-3C56-9D962E2ED88A}"/>
          </ac:picMkLst>
        </pc:picChg>
        <pc:picChg chg="add mod">
          <ac:chgData name="Changchang Li" userId="6dde311193952a06" providerId="LiveId" clId="{C4AAD058-6B99-4FE6-A8A1-5011DD311E4B}" dt="2024-04-25T06:38:06.232" v="868" actId="14100"/>
          <ac:picMkLst>
            <pc:docMk/>
            <pc:sldMk cId="1167550114" sldId="285"/>
            <ac:picMk id="2052" creationId="{8FD79F16-F638-D685-631C-F2504049F4D7}"/>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19319C-4D70-4F9C-88C4-C933381F465B}" type="doc">
      <dgm:prSet loTypeId="urn:microsoft.com/office/officeart/2009/3/layout/RandomtoResultProcess" loCatId="process" qsTypeId="urn:microsoft.com/office/officeart/2005/8/quickstyle/simple5" qsCatId="simple" csTypeId="urn:microsoft.com/office/officeart/2005/8/colors/colorful2" csCatId="colorful" phldr="1"/>
      <dgm:spPr/>
      <dgm:t>
        <a:bodyPr/>
        <a:lstStyle/>
        <a:p>
          <a:endParaRPr lang="en-US"/>
        </a:p>
      </dgm:t>
    </dgm:pt>
    <dgm:pt modelId="{EBD82B3A-A354-499F-A225-4B2DF7BFB174}">
      <dgm:prSet phldrT="[Text]"/>
      <dgm:spPr/>
      <dgm:t>
        <a:bodyPr/>
        <a:lstStyle/>
        <a:p>
          <a:r>
            <a:rPr lang="en-US" b="0" cap="none" spc="0" dirty="0">
              <a:effectLst>
                <a:outerShdw blurRad="38100" dist="19050" dir="2700000" algn="tl" rotWithShape="0">
                  <a:schemeClr val="dk1">
                    <a:alpha val="40000"/>
                  </a:schemeClr>
                </a:outerShdw>
              </a:effectLst>
              <a:latin typeface="Real Text Pro Demibold"/>
            </a:rPr>
            <a:t>Dataset Collection</a:t>
          </a:r>
        </a:p>
      </dgm:t>
    </dgm:pt>
    <dgm:pt modelId="{782C5A79-EBFA-486C-B053-0FFB8EB139A1}" type="parTrans" cxnId="{4CEF12DE-0014-4776-B3F2-93D37093FDB9}">
      <dgm:prSet/>
      <dgm:spPr/>
      <dgm:t>
        <a:bodyPr/>
        <a:lstStyle/>
        <a:p>
          <a:endParaRPr lang="en-US" sz="1400" b="0" cap="none" spc="0">
            <a:effectLst>
              <a:outerShdw blurRad="38100" dist="19050" dir="2700000" algn="tl" rotWithShape="0">
                <a:schemeClr val="dk1">
                  <a:alpha val="40000"/>
                </a:schemeClr>
              </a:outerShdw>
            </a:effectLst>
            <a:latin typeface="Real Text Pro Demibold"/>
          </a:endParaRPr>
        </a:p>
      </dgm:t>
    </dgm:pt>
    <dgm:pt modelId="{C27FD7DB-4462-4C39-A894-0A85506A5BA3}" type="sibTrans" cxnId="{4CEF12DE-0014-4776-B3F2-93D37093FDB9}">
      <dgm:prSet/>
      <dgm:spPr/>
      <dgm:t>
        <a:bodyPr/>
        <a:lstStyle/>
        <a:p>
          <a:endParaRPr lang="en-US" b="0" cap="none" spc="0">
            <a:effectLst>
              <a:outerShdw blurRad="38100" dist="19050" dir="2700000" algn="tl" rotWithShape="0">
                <a:schemeClr val="dk1">
                  <a:alpha val="40000"/>
                </a:schemeClr>
              </a:outerShdw>
            </a:effectLst>
            <a:latin typeface="Real Text Pro Demibold"/>
          </a:endParaRPr>
        </a:p>
      </dgm:t>
    </dgm:pt>
    <dgm:pt modelId="{1AED4D79-874E-4B39-9B04-F84C7B92589A}">
      <dgm:prSet phldrT="[Text]"/>
      <dgm:spPr/>
      <dgm:t>
        <a:bodyPr/>
        <a:lstStyle/>
        <a:p>
          <a:r>
            <a:rPr lang="en-US" b="0" cap="none" spc="0" dirty="0">
              <a:effectLst>
                <a:outerShdw blurRad="38100" dist="19050" dir="2700000" algn="tl" rotWithShape="0">
                  <a:schemeClr val="dk1">
                    <a:alpha val="40000"/>
                  </a:schemeClr>
                </a:outerShdw>
              </a:effectLst>
              <a:latin typeface="Real Text Pro Demibold"/>
            </a:rPr>
            <a:t>Preprocessing</a:t>
          </a:r>
        </a:p>
      </dgm:t>
    </dgm:pt>
    <dgm:pt modelId="{00CB0C24-A3AD-4FDD-8A6C-4972067C25FE}" type="parTrans" cxnId="{76FE7EA5-7AE4-401B-803B-7481C3387A7B}">
      <dgm:prSet/>
      <dgm:spPr/>
      <dgm:t>
        <a:bodyPr/>
        <a:lstStyle/>
        <a:p>
          <a:endParaRPr lang="en-US" sz="1400" b="0" cap="none" spc="0">
            <a:effectLst>
              <a:outerShdw blurRad="38100" dist="19050" dir="2700000" algn="tl" rotWithShape="0">
                <a:schemeClr val="dk1">
                  <a:alpha val="40000"/>
                </a:schemeClr>
              </a:outerShdw>
            </a:effectLst>
            <a:latin typeface="Real Text Pro Demibold"/>
          </a:endParaRPr>
        </a:p>
      </dgm:t>
    </dgm:pt>
    <dgm:pt modelId="{DA99E782-43A5-4138-AA5A-3AEDA68BCAD2}" type="sibTrans" cxnId="{76FE7EA5-7AE4-401B-803B-7481C3387A7B}">
      <dgm:prSet/>
      <dgm:spPr/>
      <dgm:t>
        <a:bodyPr/>
        <a:lstStyle/>
        <a:p>
          <a:endParaRPr lang="en-US" b="0" cap="none" spc="0">
            <a:effectLst>
              <a:outerShdw blurRad="38100" dist="19050" dir="2700000" algn="tl" rotWithShape="0">
                <a:schemeClr val="dk1">
                  <a:alpha val="40000"/>
                </a:schemeClr>
              </a:outerShdw>
            </a:effectLst>
            <a:latin typeface="Real Text Pro Demibold"/>
          </a:endParaRPr>
        </a:p>
      </dgm:t>
    </dgm:pt>
    <dgm:pt modelId="{864E4EB4-AEC1-4A78-9D49-E83569F7B6A1}">
      <dgm:prSet phldrT="[Text]"/>
      <dgm:spPr/>
      <dgm:t>
        <a:bodyPr/>
        <a:lstStyle/>
        <a:p>
          <a:r>
            <a:rPr lang="en-US" b="0" cap="none" spc="0">
              <a:effectLst>
                <a:outerShdw blurRad="38100" dist="19050" dir="2700000" algn="tl" rotWithShape="0">
                  <a:schemeClr val="dk1">
                    <a:alpha val="40000"/>
                  </a:schemeClr>
                </a:outerShdw>
              </a:effectLst>
              <a:latin typeface="Real Text Pro Demibold"/>
            </a:rPr>
            <a:t>Model Training</a:t>
          </a:r>
        </a:p>
      </dgm:t>
    </dgm:pt>
    <dgm:pt modelId="{DA93AE09-FF37-46F3-9041-417151AD908E}" type="parTrans" cxnId="{7C5620F1-B5EC-4DAA-AD9F-CA0C845752A8}">
      <dgm:prSet/>
      <dgm:spPr/>
      <dgm:t>
        <a:bodyPr/>
        <a:lstStyle/>
        <a:p>
          <a:endParaRPr lang="en-US" sz="1400" b="0" cap="none" spc="0">
            <a:effectLst>
              <a:outerShdw blurRad="38100" dist="19050" dir="2700000" algn="tl" rotWithShape="0">
                <a:schemeClr val="dk1">
                  <a:alpha val="40000"/>
                </a:schemeClr>
              </a:outerShdw>
            </a:effectLst>
            <a:latin typeface="Real Text Pro Demibold"/>
          </a:endParaRPr>
        </a:p>
      </dgm:t>
    </dgm:pt>
    <dgm:pt modelId="{CA2FEC0B-A137-47F8-806E-1A8D312AA673}" type="sibTrans" cxnId="{7C5620F1-B5EC-4DAA-AD9F-CA0C845752A8}">
      <dgm:prSet/>
      <dgm:spPr/>
      <dgm:t>
        <a:bodyPr/>
        <a:lstStyle/>
        <a:p>
          <a:endParaRPr lang="en-US" b="0" cap="none" spc="0">
            <a:effectLst>
              <a:outerShdw blurRad="38100" dist="19050" dir="2700000" algn="tl" rotWithShape="0">
                <a:schemeClr val="dk1">
                  <a:alpha val="40000"/>
                </a:schemeClr>
              </a:outerShdw>
            </a:effectLst>
            <a:latin typeface="Real Text Pro Demibold"/>
          </a:endParaRPr>
        </a:p>
      </dgm:t>
    </dgm:pt>
    <dgm:pt modelId="{CF899804-2421-42DC-B960-18F736DF08E5}">
      <dgm:prSet phldrT="[Text]"/>
      <dgm:spPr/>
      <dgm:t>
        <a:bodyPr/>
        <a:lstStyle/>
        <a:p>
          <a:r>
            <a:rPr lang="en-US" b="0" cap="none" spc="0" dirty="0">
              <a:effectLst>
                <a:outerShdw blurRad="38100" dist="19050" dir="2700000" algn="tl" rotWithShape="0">
                  <a:schemeClr val="dk1">
                    <a:alpha val="40000"/>
                  </a:schemeClr>
                </a:outerShdw>
              </a:effectLst>
              <a:latin typeface="Real Text Pro Demibold"/>
            </a:rPr>
            <a:t>Model Testing</a:t>
          </a:r>
        </a:p>
      </dgm:t>
    </dgm:pt>
    <dgm:pt modelId="{17ED7D0E-D324-42EA-93D9-2B96F078CAD0}" type="parTrans" cxnId="{D9A0E863-E672-4DA1-93F5-F0BEDAB79482}">
      <dgm:prSet/>
      <dgm:spPr/>
      <dgm:t>
        <a:bodyPr/>
        <a:lstStyle/>
        <a:p>
          <a:endParaRPr lang="en-US" sz="1400" b="0" cap="none" spc="0">
            <a:effectLst>
              <a:outerShdw blurRad="38100" dist="19050" dir="2700000" algn="tl" rotWithShape="0">
                <a:schemeClr val="dk1">
                  <a:alpha val="40000"/>
                </a:schemeClr>
              </a:outerShdw>
            </a:effectLst>
            <a:latin typeface="Real Text Pro Demibold"/>
          </a:endParaRPr>
        </a:p>
      </dgm:t>
    </dgm:pt>
    <dgm:pt modelId="{F7ECF8F2-2093-408C-9C29-19209BCEAD24}" type="sibTrans" cxnId="{D9A0E863-E672-4DA1-93F5-F0BEDAB79482}">
      <dgm:prSet/>
      <dgm:spPr/>
      <dgm:t>
        <a:bodyPr/>
        <a:lstStyle/>
        <a:p>
          <a:endParaRPr lang="en-US" b="0" cap="none" spc="0">
            <a:effectLst>
              <a:outerShdw blurRad="38100" dist="19050" dir="2700000" algn="tl" rotWithShape="0">
                <a:schemeClr val="dk1">
                  <a:alpha val="40000"/>
                </a:schemeClr>
              </a:outerShdw>
            </a:effectLst>
            <a:latin typeface="Real Text Pro Demibold"/>
          </a:endParaRPr>
        </a:p>
      </dgm:t>
    </dgm:pt>
    <dgm:pt modelId="{0BB925C4-2384-40BD-8F66-AA2170E9AB77}" type="pres">
      <dgm:prSet presAssocID="{3A19319C-4D70-4F9C-88C4-C933381F465B}" presName="Name0" presStyleCnt="0">
        <dgm:presLayoutVars>
          <dgm:dir/>
          <dgm:animOne val="branch"/>
          <dgm:animLvl val="lvl"/>
        </dgm:presLayoutVars>
      </dgm:prSet>
      <dgm:spPr/>
    </dgm:pt>
    <dgm:pt modelId="{874AE7AD-3F17-4246-AE09-46961989478F}" type="pres">
      <dgm:prSet presAssocID="{EBD82B3A-A354-499F-A225-4B2DF7BFB174}" presName="chaos" presStyleCnt="0"/>
      <dgm:spPr/>
    </dgm:pt>
    <dgm:pt modelId="{E07FE706-5D64-444B-8E56-B3DA9E7E0241}" type="pres">
      <dgm:prSet presAssocID="{EBD82B3A-A354-499F-A225-4B2DF7BFB174}" presName="parTx1" presStyleLbl="revTx" presStyleIdx="0" presStyleCnt="3"/>
      <dgm:spPr/>
    </dgm:pt>
    <dgm:pt modelId="{09716763-C501-4827-B5C2-8BE83044D8A6}" type="pres">
      <dgm:prSet presAssocID="{EBD82B3A-A354-499F-A225-4B2DF7BFB174}" presName="c1" presStyleLbl="node1" presStyleIdx="0" presStyleCnt="19"/>
      <dgm:spPr/>
    </dgm:pt>
    <dgm:pt modelId="{E47F465A-B694-40B6-AC1B-EC83E4870507}" type="pres">
      <dgm:prSet presAssocID="{EBD82B3A-A354-499F-A225-4B2DF7BFB174}" presName="c2" presStyleLbl="node1" presStyleIdx="1" presStyleCnt="19"/>
      <dgm:spPr/>
    </dgm:pt>
    <dgm:pt modelId="{5601C23B-AC3C-41E6-B83C-A416AF914D17}" type="pres">
      <dgm:prSet presAssocID="{EBD82B3A-A354-499F-A225-4B2DF7BFB174}" presName="c3" presStyleLbl="node1" presStyleIdx="2" presStyleCnt="19"/>
      <dgm:spPr/>
    </dgm:pt>
    <dgm:pt modelId="{8962F5E2-F233-44FA-9350-0B7CF60C461D}" type="pres">
      <dgm:prSet presAssocID="{EBD82B3A-A354-499F-A225-4B2DF7BFB174}" presName="c4" presStyleLbl="node1" presStyleIdx="3" presStyleCnt="19"/>
      <dgm:spPr/>
    </dgm:pt>
    <dgm:pt modelId="{B7D5A69C-BF2D-41B1-AECA-89C3309BA0AA}" type="pres">
      <dgm:prSet presAssocID="{EBD82B3A-A354-499F-A225-4B2DF7BFB174}" presName="c5" presStyleLbl="node1" presStyleIdx="4" presStyleCnt="19"/>
      <dgm:spPr/>
    </dgm:pt>
    <dgm:pt modelId="{DA977E92-E82E-4A20-8A60-B22D3A44B563}" type="pres">
      <dgm:prSet presAssocID="{EBD82B3A-A354-499F-A225-4B2DF7BFB174}" presName="c6" presStyleLbl="node1" presStyleIdx="5" presStyleCnt="19"/>
      <dgm:spPr/>
    </dgm:pt>
    <dgm:pt modelId="{AB19E476-FF15-4A6F-A382-37B7ADA19F64}" type="pres">
      <dgm:prSet presAssocID="{EBD82B3A-A354-499F-A225-4B2DF7BFB174}" presName="c7" presStyleLbl="node1" presStyleIdx="6" presStyleCnt="19"/>
      <dgm:spPr/>
    </dgm:pt>
    <dgm:pt modelId="{72ECE340-5A3A-4DA7-AF99-9B69001506EA}" type="pres">
      <dgm:prSet presAssocID="{EBD82B3A-A354-499F-A225-4B2DF7BFB174}" presName="c8" presStyleLbl="node1" presStyleIdx="7" presStyleCnt="19"/>
      <dgm:spPr/>
    </dgm:pt>
    <dgm:pt modelId="{2EE8C3E2-4FE4-494F-A952-B8C36B22EB1A}" type="pres">
      <dgm:prSet presAssocID="{EBD82B3A-A354-499F-A225-4B2DF7BFB174}" presName="c9" presStyleLbl="node1" presStyleIdx="8" presStyleCnt="19"/>
      <dgm:spPr/>
    </dgm:pt>
    <dgm:pt modelId="{717C0757-729E-4347-B317-053C8F9CAF2F}" type="pres">
      <dgm:prSet presAssocID="{EBD82B3A-A354-499F-A225-4B2DF7BFB174}" presName="c10" presStyleLbl="node1" presStyleIdx="9" presStyleCnt="19"/>
      <dgm:spPr/>
    </dgm:pt>
    <dgm:pt modelId="{C0FA3630-8EA7-46B6-8766-3C31FBA15976}" type="pres">
      <dgm:prSet presAssocID="{EBD82B3A-A354-499F-A225-4B2DF7BFB174}" presName="c11" presStyleLbl="node1" presStyleIdx="10" presStyleCnt="19"/>
      <dgm:spPr/>
    </dgm:pt>
    <dgm:pt modelId="{00126D3A-6063-4CAA-B887-A5031BA34D0A}" type="pres">
      <dgm:prSet presAssocID="{EBD82B3A-A354-499F-A225-4B2DF7BFB174}" presName="c12" presStyleLbl="node1" presStyleIdx="11" presStyleCnt="19"/>
      <dgm:spPr/>
    </dgm:pt>
    <dgm:pt modelId="{78FC5618-6D9A-423E-BE94-287DD3502F94}" type="pres">
      <dgm:prSet presAssocID="{EBD82B3A-A354-499F-A225-4B2DF7BFB174}" presName="c13" presStyleLbl="node1" presStyleIdx="12" presStyleCnt="19"/>
      <dgm:spPr/>
    </dgm:pt>
    <dgm:pt modelId="{862EAE67-420F-40DB-BF6B-1081D5501215}" type="pres">
      <dgm:prSet presAssocID="{EBD82B3A-A354-499F-A225-4B2DF7BFB174}" presName="c14" presStyleLbl="node1" presStyleIdx="13" presStyleCnt="19"/>
      <dgm:spPr/>
    </dgm:pt>
    <dgm:pt modelId="{B5249EE4-7968-4440-A862-AA7AABCCFCC1}" type="pres">
      <dgm:prSet presAssocID="{EBD82B3A-A354-499F-A225-4B2DF7BFB174}" presName="c15" presStyleLbl="node1" presStyleIdx="14" presStyleCnt="19"/>
      <dgm:spPr/>
    </dgm:pt>
    <dgm:pt modelId="{BEBECFB9-49C5-4164-BF85-80D49BABCD88}" type="pres">
      <dgm:prSet presAssocID="{EBD82B3A-A354-499F-A225-4B2DF7BFB174}" presName="c16" presStyleLbl="node1" presStyleIdx="15" presStyleCnt="19"/>
      <dgm:spPr/>
    </dgm:pt>
    <dgm:pt modelId="{01D2B8F0-76B1-470D-81A3-FFE54D5A71D3}" type="pres">
      <dgm:prSet presAssocID="{EBD82B3A-A354-499F-A225-4B2DF7BFB174}" presName="c17" presStyleLbl="node1" presStyleIdx="16" presStyleCnt="19"/>
      <dgm:spPr/>
    </dgm:pt>
    <dgm:pt modelId="{BF46121A-17BC-46A5-AA4D-51C23D3F9D8D}" type="pres">
      <dgm:prSet presAssocID="{EBD82B3A-A354-499F-A225-4B2DF7BFB174}" presName="c18" presStyleLbl="node1" presStyleIdx="17" presStyleCnt="19"/>
      <dgm:spPr/>
    </dgm:pt>
    <dgm:pt modelId="{1FC88216-1EA8-45DC-8ED2-098E7FAC261B}" type="pres">
      <dgm:prSet presAssocID="{C27FD7DB-4462-4C39-A894-0A85506A5BA3}" presName="chevronComposite1" presStyleCnt="0"/>
      <dgm:spPr/>
    </dgm:pt>
    <dgm:pt modelId="{94160894-2D3D-4421-B764-26C3DF3BBAAD}" type="pres">
      <dgm:prSet presAssocID="{C27FD7DB-4462-4C39-A894-0A85506A5BA3}" presName="chevron1" presStyleLbl="sibTrans2D1" presStyleIdx="0" presStyleCnt="3"/>
      <dgm:spPr/>
    </dgm:pt>
    <dgm:pt modelId="{A99DEB37-48E8-4146-A460-46F3DD1FE1A8}" type="pres">
      <dgm:prSet presAssocID="{C27FD7DB-4462-4C39-A894-0A85506A5BA3}" presName="spChevron1" presStyleCnt="0"/>
      <dgm:spPr/>
    </dgm:pt>
    <dgm:pt modelId="{BC47FC47-1D6D-4A85-993F-B180F90DDE22}" type="pres">
      <dgm:prSet presAssocID="{1AED4D79-874E-4B39-9B04-F84C7B92589A}" presName="middle" presStyleCnt="0"/>
      <dgm:spPr/>
    </dgm:pt>
    <dgm:pt modelId="{DEE236DC-7CB8-4C4B-89C8-C9989AEA19C5}" type="pres">
      <dgm:prSet presAssocID="{1AED4D79-874E-4B39-9B04-F84C7B92589A}" presName="parTxMid" presStyleLbl="revTx" presStyleIdx="1" presStyleCnt="3"/>
      <dgm:spPr/>
    </dgm:pt>
    <dgm:pt modelId="{20576855-31C5-4955-AFB6-A46AF855119A}" type="pres">
      <dgm:prSet presAssocID="{1AED4D79-874E-4B39-9B04-F84C7B92589A}" presName="spMid" presStyleCnt="0"/>
      <dgm:spPr/>
    </dgm:pt>
    <dgm:pt modelId="{EC9FA0DF-EF08-44EB-B6D6-45799F4F4326}" type="pres">
      <dgm:prSet presAssocID="{DA99E782-43A5-4138-AA5A-3AEDA68BCAD2}" presName="chevronComposite1" presStyleCnt="0"/>
      <dgm:spPr/>
    </dgm:pt>
    <dgm:pt modelId="{630AD763-666E-434B-B905-EB3DF6EB2D56}" type="pres">
      <dgm:prSet presAssocID="{DA99E782-43A5-4138-AA5A-3AEDA68BCAD2}" presName="chevron1" presStyleLbl="sibTrans2D1" presStyleIdx="1" presStyleCnt="3"/>
      <dgm:spPr/>
    </dgm:pt>
    <dgm:pt modelId="{A867EC25-CF03-4723-8231-DE027F9A2E0F}" type="pres">
      <dgm:prSet presAssocID="{DA99E782-43A5-4138-AA5A-3AEDA68BCAD2}" presName="spChevron1" presStyleCnt="0"/>
      <dgm:spPr/>
    </dgm:pt>
    <dgm:pt modelId="{289B08FB-75A8-4F25-A889-6EE0320EE846}" type="pres">
      <dgm:prSet presAssocID="{864E4EB4-AEC1-4A78-9D49-E83569F7B6A1}" presName="middle" presStyleCnt="0"/>
      <dgm:spPr/>
    </dgm:pt>
    <dgm:pt modelId="{7DECCAED-D3B5-4133-B41D-0B89821F7B64}" type="pres">
      <dgm:prSet presAssocID="{864E4EB4-AEC1-4A78-9D49-E83569F7B6A1}" presName="parTxMid" presStyleLbl="revTx" presStyleIdx="2" presStyleCnt="3"/>
      <dgm:spPr/>
    </dgm:pt>
    <dgm:pt modelId="{2ACD19AD-1EF4-405D-A599-6982E7169CAB}" type="pres">
      <dgm:prSet presAssocID="{864E4EB4-AEC1-4A78-9D49-E83569F7B6A1}" presName="spMid" presStyleCnt="0"/>
      <dgm:spPr/>
    </dgm:pt>
    <dgm:pt modelId="{223297CB-1896-4BD7-B55F-3483238F9DF2}" type="pres">
      <dgm:prSet presAssocID="{CA2FEC0B-A137-47F8-806E-1A8D312AA673}" presName="chevronComposite1" presStyleCnt="0"/>
      <dgm:spPr/>
    </dgm:pt>
    <dgm:pt modelId="{ABCB82A5-CC02-40A3-A52A-E3E85F0377A4}" type="pres">
      <dgm:prSet presAssocID="{CA2FEC0B-A137-47F8-806E-1A8D312AA673}" presName="chevron1" presStyleLbl="sibTrans2D1" presStyleIdx="2" presStyleCnt="3"/>
      <dgm:spPr/>
    </dgm:pt>
    <dgm:pt modelId="{9B97888B-A2E1-4745-886D-9C48245D348C}" type="pres">
      <dgm:prSet presAssocID="{CA2FEC0B-A137-47F8-806E-1A8D312AA673}" presName="spChevron1" presStyleCnt="0"/>
      <dgm:spPr/>
    </dgm:pt>
    <dgm:pt modelId="{D91D5BEE-FA80-44C4-9917-E961B494577D}" type="pres">
      <dgm:prSet presAssocID="{CF899804-2421-42DC-B960-18F736DF08E5}" presName="last" presStyleCnt="0"/>
      <dgm:spPr/>
    </dgm:pt>
    <dgm:pt modelId="{717BE656-A6FB-4912-90C0-F4A0DAC67B1B}" type="pres">
      <dgm:prSet presAssocID="{CF899804-2421-42DC-B960-18F736DF08E5}" presName="circleTx" presStyleLbl="node1" presStyleIdx="18" presStyleCnt="19"/>
      <dgm:spPr/>
    </dgm:pt>
    <dgm:pt modelId="{CC1C2367-FDAA-4F03-810B-718087758B77}" type="pres">
      <dgm:prSet presAssocID="{CF899804-2421-42DC-B960-18F736DF08E5}" presName="spN" presStyleCnt="0"/>
      <dgm:spPr/>
    </dgm:pt>
  </dgm:ptLst>
  <dgm:cxnLst>
    <dgm:cxn modelId="{8715A615-8A76-4ACA-BEED-DA21ACD9BB4F}" type="presOf" srcId="{864E4EB4-AEC1-4A78-9D49-E83569F7B6A1}" destId="{7DECCAED-D3B5-4133-B41D-0B89821F7B64}" srcOrd="0" destOrd="0" presId="urn:microsoft.com/office/officeart/2009/3/layout/RandomtoResultProcess"/>
    <dgm:cxn modelId="{D9A0E863-E672-4DA1-93F5-F0BEDAB79482}" srcId="{3A19319C-4D70-4F9C-88C4-C933381F465B}" destId="{CF899804-2421-42DC-B960-18F736DF08E5}" srcOrd="3" destOrd="0" parTransId="{17ED7D0E-D324-42EA-93D9-2B96F078CAD0}" sibTransId="{F7ECF8F2-2093-408C-9C29-19209BCEAD24}"/>
    <dgm:cxn modelId="{E0307189-38CF-4821-A1D5-4C3B7791A4E2}" type="presOf" srcId="{EBD82B3A-A354-499F-A225-4B2DF7BFB174}" destId="{E07FE706-5D64-444B-8E56-B3DA9E7E0241}" srcOrd="0" destOrd="0" presId="urn:microsoft.com/office/officeart/2009/3/layout/RandomtoResultProcess"/>
    <dgm:cxn modelId="{DD066B94-BD66-4587-8210-25AB7FE66F8E}" type="presOf" srcId="{3A19319C-4D70-4F9C-88C4-C933381F465B}" destId="{0BB925C4-2384-40BD-8F66-AA2170E9AB77}" srcOrd="0" destOrd="0" presId="urn:microsoft.com/office/officeart/2009/3/layout/RandomtoResultProcess"/>
    <dgm:cxn modelId="{D469799B-4E7D-4819-960E-400B6929B2AD}" type="presOf" srcId="{1AED4D79-874E-4B39-9B04-F84C7B92589A}" destId="{DEE236DC-7CB8-4C4B-89C8-C9989AEA19C5}" srcOrd="0" destOrd="0" presId="urn:microsoft.com/office/officeart/2009/3/layout/RandomtoResultProcess"/>
    <dgm:cxn modelId="{76FE7EA5-7AE4-401B-803B-7481C3387A7B}" srcId="{3A19319C-4D70-4F9C-88C4-C933381F465B}" destId="{1AED4D79-874E-4B39-9B04-F84C7B92589A}" srcOrd="1" destOrd="0" parTransId="{00CB0C24-A3AD-4FDD-8A6C-4972067C25FE}" sibTransId="{DA99E782-43A5-4138-AA5A-3AEDA68BCAD2}"/>
    <dgm:cxn modelId="{4CEF12DE-0014-4776-B3F2-93D37093FDB9}" srcId="{3A19319C-4D70-4F9C-88C4-C933381F465B}" destId="{EBD82B3A-A354-499F-A225-4B2DF7BFB174}" srcOrd="0" destOrd="0" parTransId="{782C5A79-EBFA-486C-B053-0FFB8EB139A1}" sibTransId="{C27FD7DB-4462-4C39-A894-0A85506A5BA3}"/>
    <dgm:cxn modelId="{B08280E3-1F29-4CD4-B6C4-D05870364E54}" type="presOf" srcId="{CF899804-2421-42DC-B960-18F736DF08E5}" destId="{717BE656-A6FB-4912-90C0-F4A0DAC67B1B}" srcOrd="0" destOrd="0" presId="urn:microsoft.com/office/officeart/2009/3/layout/RandomtoResultProcess"/>
    <dgm:cxn modelId="{7C5620F1-B5EC-4DAA-AD9F-CA0C845752A8}" srcId="{3A19319C-4D70-4F9C-88C4-C933381F465B}" destId="{864E4EB4-AEC1-4A78-9D49-E83569F7B6A1}" srcOrd="2" destOrd="0" parTransId="{DA93AE09-FF37-46F3-9041-417151AD908E}" sibTransId="{CA2FEC0B-A137-47F8-806E-1A8D312AA673}"/>
    <dgm:cxn modelId="{5ECACCCD-20B6-4467-8BE7-D0593688627A}" type="presParOf" srcId="{0BB925C4-2384-40BD-8F66-AA2170E9AB77}" destId="{874AE7AD-3F17-4246-AE09-46961989478F}" srcOrd="0" destOrd="0" presId="urn:microsoft.com/office/officeart/2009/3/layout/RandomtoResultProcess"/>
    <dgm:cxn modelId="{9FE39EE5-7F79-406D-BD04-13A9924B5A8B}" type="presParOf" srcId="{874AE7AD-3F17-4246-AE09-46961989478F}" destId="{E07FE706-5D64-444B-8E56-B3DA9E7E0241}" srcOrd="0" destOrd="0" presId="urn:microsoft.com/office/officeart/2009/3/layout/RandomtoResultProcess"/>
    <dgm:cxn modelId="{4E3C91FE-C1C4-4AA2-A309-A723331B94DB}" type="presParOf" srcId="{874AE7AD-3F17-4246-AE09-46961989478F}" destId="{09716763-C501-4827-B5C2-8BE83044D8A6}" srcOrd="1" destOrd="0" presId="urn:microsoft.com/office/officeart/2009/3/layout/RandomtoResultProcess"/>
    <dgm:cxn modelId="{2D8D6873-FAD6-4DCF-A873-B32BE1409AA3}" type="presParOf" srcId="{874AE7AD-3F17-4246-AE09-46961989478F}" destId="{E47F465A-B694-40B6-AC1B-EC83E4870507}" srcOrd="2" destOrd="0" presId="urn:microsoft.com/office/officeart/2009/3/layout/RandomtoResultProcess"/>
    <dgm:cxn modelId="{0417347D-2686-4D3A-8972-0EE79A984E8E}" type="presParOf" srcId="{874AE7AD-3F17-4246-AE09-46961989478F}" destId="{5601C23B-AC3C-41E6-B83C-A416AF914D17}" srcOrd="3" destOrd="0" presId="urn:microsoft.com/office/officeart/2009/3/layout/RandomtoResultProcess"/>
    <dgm:cxn modelId="{187B5C7D-0CB9-48D7-B67D-04409182AF5F}" type="presParOf" srcId="{874AE7AD-3F17-4246-AE09-46961989478F}" destId="{8962F5E2-F233-44FA-9350-0B7CF60C461D}" srcOrd="4" destOrd="0" presId="urn:microsoft.com/office/officeart/2009/3/layout/RandomtoResultProcess"/>
    <dgm:cxn modelId="{A6331C1E-ED13-411B-9B23-DFB7413D6373}" type="presParOf" srcId="{874AE7AD-3F17-4246-AE09-46961989478F}" destId="{B7D5A69C-BF2D-41B1-AECA-89C3309BA0AA}" srcOrd="5" destOrd="0" presId="urn:microsoft.com/office/officeart/2009/3/layout/RandomtoResultProcess"/>
    <dgm:cxn modelId="{1087A746-23BF-4624-8E34-C5AE02CD006F}" type="presParOf" srcId="{874AE7AD-3F17-4246-AE09-46961989478F}" destId="{DA977E92-E82E-4A20-8A60-B22D3A44B563}" srcOrd="6" destOrd="0" presId="urn:microsoft.com/office/officeart/2009/3/layout/RandomtoResultProcess"/>
    <dgm:cxn modelId="{35EE4455-E2FF-4C64-A398-2531FDF9921D}" type="presParOf" srcId="{874AE7AD-3F17-4246-AE09-46961989478F}" destId="{AB19E476-FF15-4A6F-A382-37B7ADA19F64}" srcOrd="7" destOrd="0" presId="urn:microsoft.com/office/officeart/2009/3/layout/RandomtoResultProcess"/>
    <dgm:cxn modelId="{7890836E-1665-4CDF-95D4-E31114679916}" type="presParOf" srcId="{874AE7AD-3F17-4246-AE09-46961989478F}" destId="{72ECE340-5A3A-4DA7-AF99-9B69001506EA}" srcOrd="8" destOrd="0" presId="urn:microsoft.com/office/officeart/2009/3/layout/RandomtoResultProcess"/>
    <dgm:cxn modelId="{6C4C910E-A270-404B-B6C2-1C44C1C08D3B}" type="presParOf" srcId="{874AE7AD-3F17-4246-AE09-46961989478F}" destId="{2EE8C3E2-4FE4-494F-A952-B8C36B22EB1A}" srcOrd="9" destOrd="0" presId="urn:microsoft.com/office/officeart/2009/3/layout/RandomtoResultProcess"/>
    <dgm:cxn modelId="{23296E4F-DB2D-4ABD-AD71-575B6059E58B}" type="presParOf" srcId="{874AE7AD-3F17-4246-AE09-46961989478F}" destId="{717C0757-729E-4347-B317-053C8F9CAF2F}" srcOrd="10" destOrd="0" presId="urn:microsoft.com/office/officeart/2009/3/layout/RandomtoResultProcess"/>
    <dgm:cxn modelId="{0B6CB238-3B6F-4DAF-A616-69B27A0E1718}" type="presParOf" srcId="{874AE7AD-3F17-4246-AE09-46961989478F}" destId="{C0FA3630-8EA7-46B6-8766-3C31FBA15976}" srcOrd="11" destOrd="0" presId="urn:microsoft.com/office/officeart/2009/3/layout/RandomtoResultProcess"/>
    <dgm:cxn modelId="{E44D0AFD-C065-441F-8CF7-61E77479BF28}" type="presParOf" srcId="{874AE7AD-3F17-4246-AE09-46961989478F}" destId="{00126D3A-6063-4CAA-B887-A5031BA34D0A}" srcOrd="12" destOrd="0" presId="urn:microsoft.com/office/officeart/2009/3/layout/RandomtoResultProcess"/>
    <dgm:cxn modelId="{EDF12232-6BF6-4B97-B80D-76F74DFE8677}" type="presParOf" srcId="{874AE7AD-3F17-4246-AE09-46961989478F}" destId="{78FC5618-6D9A-423E-BE94-287DD3502F94}" srcOrd="13" destOrd="0" presId="urn:microsoft.com/office/officeart/2009/3/layout/RandomtoResultProcess"/>
    <dgm:cxn modelId="{D80DBF12-8129-4F16-B747-146C2E56E817}" type="presParOf" srcId="{874AE7AD-3F17-4246-AE09-46961989478F}" destId="{862EAE67-420F-40DB-BF6B-1081D5501215}" srcOrd="14" destOrd="0" presId="urn:microsoft.com/office/officeart/2009/3/layout/RandomtoResultProcess"/>
    <dgm:cxn modelId="{7D86E532-2138-4B87-A4FC-ADD4B1C62296}" type="presParOf" srcId="{874AE7AD-3F17-4246-AE09-46961989478F}" destId="{B5249EE4-7968-4440-A862-AA7AABCCFCC1}" srcOrd="15" destOrd="0" presId="urn:microsoft.com/office/officeart/2009/3/layout/RandomtoResultProcess"/>
    <dgm:cxn modelId="{6DC9431D-81D7-41DB-9685-6D054D55D8B6}" type="presParOf" srcId="{874AE7AD-3F17-4246-AE09-46961989478F}" destId="{BEBECFB9-49C5-4164-BF85-80D49BABCD88}" srcOrd="16" destOrd="0" presId="urn:microsoft.com/office/officeart/2009/3/layout/RandomtoResultProcess"/>
    <dgm:cxn modelId="{E6DC06BD-D0B1-484B-85EF-A8DEADB7D206}" type="presParOf" srcId="{874AE7AD-3F17-4246-AE09-46961989478F}" destId="{01D2B8F0-76B1-470D-81A3-FFE54D5A71D3}" srcOrd="17" destOrd="0" presId="urn:microsoft.com/office/officeart/2009/3/layout/RandomtoResultProcess"/>
    <dgm:cxn modelId="{0EB25EF8-AAF2-4622-9EEA-B18C92865B11}" type="presParOf" srcId="{874AE7AD-3F17-4246-AE09-46961989478F}" destId="{BF46121A-17BC-46A5-AA4D-51C23D3F9D8D}" srcOrd="18" destOrd="0" presId="urn:microsoft.com/office/officeart/2009/3/layout/RandomtoResultProcess"/>
    <dgm:cxn modelId="{D577820D-8677-4597-B3D4-14E0138EA691}" type="presParOf" srcId="{0BB925C4-2384-40BD-8F66-AA2170E9AB77}" destId="{1FC88216-1EA8-45DC-8ED2-098E7FAC261B}" srcOrd="1" destOrd="0" presId="urn:microsoft.com/office/officeart/2009/3/layout/RandomtoResultProcess"/>
    <dgm:cxn modelId="{13C53DFB-8638-40A7-8D60-7A4EEB459799}" type="presParOf" srcId="{1FC88216-1EA8-45DC-8ED2-098E7FAC261B}" destId="{94160894-2D3D-4421-B764-26C3DF3BBAAD}" srcOrd="0" destOrd="0" presId="urn:microsoft.com/office/officeart/2009/3/layout/RandomtoResultProcess"/>
    <dgm:cxn modelId="{C4EC4259-8791-4D84-97A9-1A088867788D}" type="presParOf" srcId="{1FC88216-1EA8-45DC-8ED2-098E7FAC261B}" destId="{A99DEB37-48E8-4146-A460-46F3DD1FE1A8}" srcOrd="1" destOrd="0" presId="urn:microsoft.com/office/officeart/2009/3/layout/RandomtoResultProcess"/>
    <dgm:cxn modelId="{FE054E5F-59C6-4975-A2C3-B1D4AE2F9855}" type="presParOf" srcId="{0BB925C4-2384-40BD-8F66-AA2170E9AB77}" destId="{BC47FC47-1D6D-4A85-993F-B180F90DDE22}" srcOrd="2" destOrd="0" presId="urn:microsoft.com/office/officeart/2009/3/layout/RandomtoResultProcess"/>
    <dgm:cxn modelId="{EBE92FF5-EA0C-4260-9F30-374769DA1313}" type="presParOf" srcId="{BC47FC47-1D6D-4A85-993F-B180F90DDE22}" destId="{DEE236DC-7CB8-4C4B-89C8-C9989AEA19C5}" srcOrd="0" destOrd="0" presId="urn:microsoft.com/office/officeart/2009/3/layout/RandomtoResultProcess"/>
    <dgm:cxn modelId="{8FBD3C04-E50D-4A99-A387-5FAA37EF5AF2}" type="presParOf" srcId="{BC47FC47-1D6D-4A85-993F-B180F90DDE22}" destId="{20576855-31C5-4955-AFB6-A46AF855119A}" srcOrd="1" destOrd="0" presId="urn:microsoft.com/office/officeart/2009/3/layout/RandomtoResultProcess"/>
    <dgm:cxn modelId="{8D3E9CBA-F385-47DD-8C5D-03E1898E6F26}" type="presParOf" srcId="{0BB925C4-2384-40BD-8F66-AA2170E9AB77}" destId="{EC9FA0DF-EF08-44EB-B6D6-45799F4F4326}" srcOrd="3" destOrd="0" presId="urn:microsoft.com/office/officeart/2009/3/layout/RandomtoResultProcess"/>
    <dgm:cxn modelId="{5837BE5C-8300-4154-96DA-ADF0BD99EB78}" type="presParOf" srcId="{EC9FA0DF-EF08-44EB-B6D6-45799F4F4326}" destId="{630AD763-666E-434B-B905-EB3DF6EB2D56}" srcOrd="0" destOrd="0" presId="urn:microsoft.com/office/officeart/2009/3/layout/RandomtoResultProcess"/>
    <dgm:cxn modelId="{957EFB93-CCA5-442C-8C93-6ED486C8BED5}" type="presParOf" srcId="{EC9FA0DF-EF08-44EB-B6D6-45799F4F4326}" destId="{A867EC25-CF03-4723-8231-DE027F9A2E0F}" srcOrd="1" destOrd="0" presId="urn:microsoft.com/office/officeart/2009/3/layout/RandomtoResultProcess"/>
    <dgm:cxn modelId="{844E32E3-358E-47D5-BE8B-90D12B9D066C}" type="presParOf" srcId="{0BB925C4-2384-40BD-8F66-AA2170E9AB77}" destId="{289B08FB-75A8-4F25-A889-6EE0320EE846}" srcOrd="4" destOrd="0" presId="urn:microsoft.com/office/officeart/2009/3/layout/RandomtoResultProcess"/>
    <dgm:cxn modelId="{49293D38-C374-479A-94F3-FFA602BBC5A1}" type="presParOf" srcId="{289B08FB-75A8-4F25-A889-6EE0320EE846}" destId="{7DECCAED-D3B5-4133-B41D-0B89821F7B64}" srcOrd="0" destOrd="0" presId="urn:microsoft.com/office/officeart/2009/3/layout/RandomtoResultProcess"/>
    <dgm:cxn modelId="{B593ED34-93D3-4DD6-AEE2-2145518FA3E7}" type="presParOf" srcId="{289B08FB-75A8-4F25-A889-6EE0320EE846}" destId="{2ACD19AD-1EF4-405D-A599-6982E7169CAB}" srcOrd="1" destOrd="0" presId="urn:microsoft.com/office/officeart/2009/3/layout/RandomtoResultProcess"/>
    <dgm:cxn modelId="{6D840185-0D01-4414-B370-C782A03F1D3E}" type="presParOf" srcId="{0BB925C4-2384-40BD-8F66-AA2170E9AB77}" destId="{223297CB-1896-4BD7-B55F-3483238F9DF2}" srcOrd="5" destOrd="0" presId="urn:microsoft.com/office/officeart/2009/3/layout/RandomtoResultProcess"/>
    <dgm:cxn modelId="{C689A634-88A8-4C0F-ABB3-4B8DD3BAEFB9}" type="presParOf" srcId="{223297CB-1896-4BD7-B55F-3483238F9DF2}" destId="{ABCB82A5-CC02-40A3-A52A-E3E85F0377A4}" srcOrd="0" destOrd="0" presId="urn:microsoft.com/office/officeart/2009/3/layout/RandomtoResultProcess"/>
    <dgm:cxn modelId="{CF46F63B-5A76-4080-B093-AFD42601201B}" type="presParOf" srcId="{223297CB-1896-4BD7-B55F-3483238F9DF2}" destId="{9B97888B-A2E1-4745-886D-9C48245D348C}" srcOrd="1" destOrd="0" presId="urn:microsoft.com/office/officeart/2009/3/layout/RandomtoResultProcess"/>
    <dgm:cxn modelId="{084402B4-14EE-443E-92C3-EB63FD6C7F01}" type="presParOf" srcId="{0BB925C4-2384-40BD-8F66-AA2170E9AB77}" destId="{D91D5BEE-FA80-44C4-9917-E961B494577D}" srcOrd="6" destOrd="0" presId="urn:microsoft.com/office/officeart/2009/3/layout/RandomtoResultProcess"/>
    <dgm:cxn modelId="{545B6FC1-3738-48F9-8C2C-1CB243A38318}" type="presParOf" srcId="{D91D5BEE-FA80-44C4-9917-E961B494577D}" destId="{717BE656-A6FB-4912-90C0-F4A0DAC67B1B}" srcOrd="0" destOrd="0" presId="urn:microsoft.com/office/officeart/2009/3/layout/RandomtoResultProcess"/>
    <dgm:cxn modelId="{16883F98-F90F-40FF-AC26-67A8AFFF095B}" type="presParOf" srcId="{D91D5BEE-FA80-44C4-9917-E961B494577D}" destId="{CC1C2367-FDAA-4F03-810B-718087758B77}"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742749-1115-4765-B5AD-0CCACD03273F}" type="doc">
      <dgm:prSet loTypeId="urn:microsoft.com/office/officeart/2005/8/layout/list1" loCatId="list" qsTypeId="urn:microsoft.com/office/officeart/2005/8/quickstyle/simple5" qsCatId="simple" csTypeId="urn:microsoft.com/office/officeart/2005/8/colors/accent3_5" csCatId="accent3" phldr="1"/>
      <dgm:spPr/>
      <dgm:t>
        <a:bodyPr/>
        <a:lstStyle/>
        <a:p>
          <a:endParaRPr lang="en-US"/>
        </a:p>
      </dgm:t>
    </dgm:pt>
    <dgm:pt modelId="{CC962B7C-E474-465D-A172-2C771C1B3B00}">
      <dgm:prSet phldrT="[Text]" custT="1"/>
      <dgm:spPr/>
      <dgm:t>
        <a:bodyPr/>
        <a:lstStyle/>
        <a:p>
          <a:r>
            <a:rPr lang="en-US" sz="1600" dirty="0"/>
            <a:t>Convolutional Neural Network (CNN): 99.8%</a:t>
          </a:r>
        </a:p>
      </dgm:t>
    </dgm:pt>
    <dgm:pt modelId="{70F26709-3EB1-472E-8829-924B44A6068E}" type="parTrans" cxnId="{037AF9A3-4806-441C-B05B-F06CBEC05381}">
      <dgm:prSet/>
      <dgm:spPr/>
      <dgm:t>
        <a:bodyPr/>
        <a:lstStyle/>
        <a:p>
          <a:endParaRPr lang="en-US" sz="1600"/>
        </a:p>
      </dgm:t>
    </dgm:pt>
    <dgm:pt modelId="{8CABC8D5-30DE-422B-ADFA-C005DB5F53C5}" type="sibTrans" cxnId="{037AF9A3-4806-441C-B05B-F06CBEC05381}">
      <dgm:prSet/>
      <dgm:spPr/>
      <dgm:t>
        <a:bodyPr/>
        <a:lstStyle/>
        <a:p>
          <a:endParaRPr lang="en-US" sz="1600"/>
        </a:p>
      </dgm:t>
    </dgm:pt>
    <dgm:pt modelId="{CFDD4176-02C0-41CC-9D65-4AE643BA2227}">
      <dgm:prSet custT="1"/>
      <dgm:spPr/>
      <dgm:t>
        <a:bodyPr/>
        <a:lstStyle/>
        <a:p>
          <a:r>
            <a:rPr lang="en-US" sz="1600" dirty="0"/>
            <a:t>Fully Convolutional Network (FCN) </a:t>
          </a:r>
        </a:p>
      </dgm:t>
    </dgm:pt>
    <dgm:pt modelId="{9B1532CB-AB40-423E-8C0E-13B82E9EDA9A}" type="parTrans" cxnId="{E2B7A7E9-A807-4E74-B080-8FFF40BBD472}">
      <dgm:prSet/>
      <dgm:spPr/>
      <dgm:t>
        <a:bodyPr/>
        <a:lstStyle/>
        <a:p>
          <a:endParaRPr lang="en-US" sz="1600"/>
        </a:p>
      </dgm:t>
    </dgm:pt>
    <dgm:pt modelId="{D91579A2-25DB-44B9-B50C-37178F74A490}" type="sibTrans" cxnId="{E2B7A7E9-A807-4E74-B080-8FFF40BBD472}">
      <dgm:prSet/>
      <dgm:spPr/>
      <dgm:t>
        <a:bodyPr/>
        <a:lstStyle/>
        <a:p>
          <a:endParaRPr lang="en-US" sz="1600"/>
        </a:p>
      </dgm:t>
    </dgm:pt>
    <dgm:pt modelId="{F4B911DE-A379-4776-887B-62E522CD7694}">
      <dgm:prSet custT="1"/>
      <dgm:spPr/>
      <dgm:t>
        <a:bodyPr/>
        <a:lstStyle/>
        <a:p>
          <a:r>
            <a:rPr lang="en-US" sz="1600" dirty="0"/>
            <a:t>K-Means Clustering</a:t>
          </a:r>
        </a:p>
      </dgm:t>
    </dgm:pt>
    <dgm:pt modelId="{16581B96-D5FC-41B8-9E53-FC349A5D556D}" type="parTrans" cxnId="{0C43097B-105E-4A74-AC91-747EB3A86A98}">
      <dgm:prSet/>
      <dgm:spPr/>
      <dgm:t>
        <a:bodyPr/>
        <a:lstStyle/>
        <a:p>
          <a:endParaRPr lang="en-US" sz="1600"/>
        </a:p>
      </dgm:t>
    </dgm:pt>
    <dgm:pt modelId="{93E3FADE-1682-4D18-B569-3E4CE25B08C5}" type="sibTrans" cxnId="{0C43097B-105E-4A74-AC91-747EB3A86A98}">
      <dgm:prSet/>
      <dgm:spPr/>
      <dgm:t>
        <a:bodyPr/>
        <a:lstStyle/>
        <a:p>
          <a:endParaRPr lang="en-US" sz="1600"/>
        </a:p>
      </dgm:t>
    </dgm:pt>
    <dgm:pt modelId="{4231E7E7-CD7A-4E33-BA2C-FCC92E59C959}">
      <dgm:prSet custT="1"/>
      <dgm:spPr/>
      <dgm:t>
        <a:bodyPr/>
        <a:lstStyle/>
        <a:p>
          <a:r>
            <a:rPr lang="en-US" sz="1600" dirty="0"/>
            <a:t>Logistic Regression: 80%</a:t>
          </a:r>
        </a:p>
      </dgm:t>
    </dgm:pt>
    <dgm:pt modelId="{046A10D8-8C37-41DB-825B-0AE51C1A88BD}" type="parTrans" cxnId="{4A91AB77-9626-4A67-AC49-33CF26FC57C4}">
      <dgm:prSet/>
      <dgm:spPr/>
      <dgm:t>
        <a:bodyPr/>
        <a:lstStyle/>
        <a:p>
          <a:endParaRPr lang="en-US" sz="1600"/>
        </a:p>
      </dgm:t>
    </dgm:pt>
    <dgm:pt modelId="{F1DA242B-AB38-4B03-BB99-0BC5FD8305D1}" type="sibTrans" cxnId="{4A91AB77-9626-4A67-AC49-33CF26FC57C4}">
      <dgm:prSet/>
      <dgm:spPr/>
      <dgm:t>
        <a:bodyPr/>
        <a:lstStyle/>
        <a:p>
          <a:endParaRPr lang="en-US" sz="1600"/>
        </a:p>
      </dgm:t>
    </dgm:pt>
    <dgm:pt modelId="{482BDFA2-1C51-4A5E-88A5-6D1B7D4D1B08}">
      <dgm:prSet custT="1"/>
      <dgm:spPr/>
      <dgm:t>
        <a:bodyPr/>
        <a:lstStyle/>
        <a:p>
          <a:r>
            <a:rPr lang="en-US" sz="1600" dirty="0"/>
            <a:t>Feature Pyramid and Hierarchical Boosting Network (FPHBN)</a:t>
          </a:r>
        </a:p>
      </dgm:t>
    </dgm:pt>
    <dgm:pt modelId="{791E1C7E-813A-4BEA-9F0F-AFF380CAFBBE}" type="parTrans" cxnId="{B26DFA3B-F5AA-4A44-BAE9-DCE88C6AED4C}">
      <dgm:prSet/>
      <dgm:spPr/>
      <dgm:t>
        <a:bodyPr/>
        <a:lstStyle/>
        <a:p>
          <a:endParaRPr lang="en-US" sz="1600"/>
        </a:p>
      </dgm:t>
    </dgm:pt>
    <dgm:pt modelId="{E3D2A1F9-D202-4BC7-ACA7-A1A122E6575F}" type="sibTrans" cxnId="{B26DFA3B-F5AA-4A44-BAE9-DCE88C6AED4C}">
      <dgm:prSet/>
      <dgm:spPr/>
      <dgm:t>
        <a:bodyPr/>
        <a:lstStyle/>
        <a:p>
          <a:endParaRPr lang="en-US" sz="1600"/>
        </a:p>
      </dgm:t>
    </dgm:pt>
    <dgm:pt modelId="{040AF824-6424-438D-9530-B96B6A0262C4}">
      <dgm:prSet custT="1"/>
      <dgm:spPr/>
      <dgm:t>
        <a:bodyPr/>
        <a:lstStyle/>
        <a:p>
          <a:r>
            <a:rPr lang="en-US" sz="1600" dirty="0"/>
            <a:t>Support Vector Machines (SVM)</a:t>
          </a:r>
        </a:p>
      </dgm:t>
    </dgm:pt>
    <dgm:pt modelId="{7D864047-6C86-44D0-B450-505730D1E37D}" type="parTrans" cxnId="{F0F22CCF-2D6B-4CDE-88F6-61C7E34D9BCB}">
      <dgm:prSet/>
      <dgm:spPr/>
      <dgm:t>
        <a:bodyPr/>
        <a:lstStyle/>
        <a:p>
          <a:endParaRPr lang="en-US" sz="1600"/>
        </a:p>
      </dgm:t>
    </dgm:pt>
    <dgm:pt modelId="{2E4A63B8-4F4E-483D-A6BF-B7B27DB782C0}" type="sibTrans" cxnId="{F0F22CCF-2D6B-4CDE-88F6-61C7E34D9BCB}">
      <dgm:prSet/>
      <dgm:spPr/>
      <dgm:t>
        <a:bodyPr/>
        <a:lstStyle/>
        <a:p>
          <a:endParaRPr lang="en-US" sz="1600"/>
        </a:p>
      </dgm:t>
    </dgm:pt>
    <dgm:pt modelId="{3879608D-4045-4D9C-9568-B3C6F110AD47}">
      <dgm:prSet custT="1"/>
      <dgm:spPr/>
      <dgm:t>
        <a:bodyPr/>
        <a:lstStyle/>
        <a:p>
          <a:r>
            <a:rPr lang="en-US" sz="1600" dirty="0"/>
            <a:t>SVM and Random Forest</a:t>
          </a:r>
        </a:p>
      </dgm:t>
    </dgm:pt>
    <dgm:pt modelId="{48A24027-ADEF-4234-BF86-8B2B25C5E6BD}" type="parTrans" cxnId="{C180D295-0E6A-4A3A-8403-3D9BCC178FA8}">
      <dgm:prSet/>
      <dgm:spPr/>
      <dgm:t>
        <a:bodyPr/>
        <a:lstStyle/>
        <a:p>
          <a:endParaRPr lang="en-US" sz="1600"/>
        </a:p>
      </dgm:t>
    </dgm:pt>
    <dgm:pt modelId="{8A2EA528-E24E-4CE1-8552-9A4B60AD13E0}" type="sibTrans" cxnId="{C180D295-0E6A-4A3A-8403-3D9BCC178FA8}">
      <dgm:prSet/>
      <dgm:spPr/>
      <dgm:t>
        <a:bodyPr/>
        <a:lstStyle/>
        <a:p>
          <a:endParaRPr lang="en-US" sz="1600"/>
        </a:p>
      </dgm:t>
    </dgm:pt>
    <dgm:pt modelId="{9CB26FDC-56AB-4CFF-961E-786FB74F4A5C}">
      <dgm:prSet custT="1"/>
      <dgm:spPr/>
      <dgm:t>
        <a:bodyPr/>
        <a:lstStyle/>
        <a:p>
          <a:r>
            <a:rPr lang="en-US" sz="1600" dirty="0"/>
            <a:t>SVM and Artificial Neural Network (NN)</a:t>
          </a:r>
        </a:p>
      </dgm:t>
    </dgm:pt>
    <dgm:pt modelId="{808F9028-9AD0-4AD9-B6C0-63491B33F054}" type="parTrans" cxnId="{50811F82-FFA4-48F7-A7CF-E4D0C6CD586E}">
      <dgm:prSet/>
      <dgm:spPr/>
      <dgm:t>
        <a:bodyPr/>
        <a:lstStyle/>
        <a:p>
          <a:endParaRPr lang="en-US" sz="1600"/>
        </a:p>
      </dgm:t>
    </dgm:pt>
    <dgm:pt modelId="{BD5A9635-5E88-446E-8048-95E14861DB86}" type="sibTrans" cxnId="{50811F82-FFA4-48F7-A7CF-E4D0C6CD586E}">
      <dgm:prSet/>
      <dgm:spPr/>
      <dgm:t>
        <a:bodyPr/>
        <a:lstStyle/>
        <a:p>
          <a:endParaRPr lang="en-US" sz="1600"/>
        </a:p>
      </dgm:t>
    </dgm:pt>
    <dgm:pt modelId="{A7FE8DD7-68A0-4858-99A6-763C6F3F2C8C}">
      <dgm:prSet custT="1"/>
      <dgm:spPr/>
      <dgm:t>
        <a:bodyPr/>
        <a:lstStyle/>
        <a:p>
          <a:r>
            <a:rPr lang="en-US" sz="1600" dirty="0"/>
            <a:t>Artificial Neural Network (ANN)</a:t>
          </a:r>
        </a:p>
      </dgm:t>
    </dgm:pt>
    <dgm:pt modelId="{83EB1BBD-F82A-444D-9806-C43AEBE67CDF}" type="parTrans" cxnId="{9B1B7E84-0BE3-46C0-8C8A-D47521A50F4D}">
      <dgm:prSet/>
      <dgm:spPr/>
      <dgm:t>
        <a:bodyPr/>
        <a:lstStyle/>
        <a:p>
          <a:endParaRPr lang="en-US" sz="1600"/>
        </a:p>
      </dgm:t>
    </dgm:pt>
    <dgm:pt modelId="{608FF0CD-37F8-4F47-ABCA-5F7DB864B760}" type="sibTrans" cxnId="{9B1B7E84-0BE3-46C0-8C8A-D47521A50F4D}">
      <dgm:prSet/>
      <dgm:spPr/>
      <dgm:t>
        <a:bodyPr/>
        <a:lstStyle/>
        <a:p>
          <a:endParaRPr lang="en-US" sz="1600"/>
        </a:p>
      </dgm:t>
    </dgm:pt>
    <dgm:pt modelId="{F5C25585-E825-4B43-A757-C2F308063DD6}">
      <dgm:prSet custT="1"/>
      <dgm:spPr/>
      <dgm:t>
        <a:bodyPr/>
        <a:lstStyle/>
        <a:p>
          <a:r>
            <a:rPr lang="en-US" sz="1600" dirty="0"/>
            <a:t>Random Structured Forests</a:t>
          </a:r>
        </a:p>
      </dgm:t>
    </dgm:pt>
    <dgm:pt modelId="{A74C15F2-4A86-46CD-94C9-CFC63B95C2A8}" type="parTrans" cxnId="{3C30046B-E684-4600-86CE-68EE3A3FC217}">
      <dgm:prSet/>
      <dgm:spPr/>
      <dgm:t>
        <a:bodyPr/>
        <a:lstStyle/>
        <a:p>
          <a:endParaRPr lang="en-US" sz="1600"/>
        </a:p>
      </dgm:t>
    </dgm:pt>
    <dgm:pt modelId="{FA69AA94-C300-4221-9003-51E70FDE8E8C}" type="sibTrans" cxnId="{3C30046B-E684-4600-86CE-68EE3A3FC217}">
      <dgm:prSet/>
      <dgm:spPr/>
      <dgm:t>
        <a:bodyPr/>
        <a:lstStyle/>
        <a:p>
          <a:endParaRPr lang="en-US" sz="1600"/>
        </a:p>
      </dgm:t>
    </dgm:pt>
    <dgm:pt modelId="{2A3F9A8C-9384-4514-AB8D-B6048A2359AA}">
      <dgm:prSet custT="1"/>
      <dgm:spPr/>
      <dgm:t>
        <a:bodyPr/>
        <a:lstStyle/>
        <a:p>
          <a:r>
            <a:rPr lang="en-US" sz="1600" dirty="0"/>
            <a:t>Decision Tree: 88%</a:t>
          </a:r>
        </a:p>
      </dgm:t>
    </dgm:pt>
    <dgm:pt modelId="{1097CC7B-F5B8-442A-A217-07E3FF7233F5}" type="parTrans" cxnId="{C2EAE8A0-64CC-4260-8C95-5DD12525405F}">
      <dgm:prSet/>
      <dgm:spPr/>
      <dgm:t>
        <a:bodyPr/>
        <a:lstStyle/>
        <a:p>
          <a:endParaRPr lang="en-US" sz="1600"/>
        </a:p>
      </dgm:t>
    </dgm:pt>
    <dgm:pt modelId="{875C6E86-1F89-41C4-92A5-D161F2B12652}" type="sibTrans" cxnId="{C2EAE8A0-64CC-4260-8C95-5DD12525405F}">
      <dgm:prSet/>
      <dgm:spPr/>
      <dgm:t>
        <a:bodyPr/>
        <a:lstStyle/>
        <a:p>
          <a:endParaRPr lang="en-US" sz="1600"/>
        </a:p>
      </dgm:t>
    </dgm:pt>
    <dgm:pt modelId="{DEF49EF8-DE8A-403B-A4FF-8EDC9DC20EA0}">
      <dgm:prSet custT="1"/>
      <dgm:spPr/>
      <dgm:t>
        <a:bodyPr/>
        <a:lstStyle/>
        <a:p>
          <a:r>
            <a:rPr lang="en-US" sz="1600" dirty="0"/>
            <a:t>Other Deep Learning Models</a:t>
          </a:r>
        </a:p>
      </dgm:t>
    </dgm:pt>
    <dgm:pt modelId="{67910445-9F03-4AC8-BB5A-D8ECB29F5214}" type="parTrans" cxnId="{2432BA20-DEA5-4BF5-BDB3-589C48777F06}">
      <dgm:prSet/>
      <dgm:spPr/>
      <dgm:t>
        <a:bodyPr/>
        <a:lstStyle/>
        <a:p>
          <a:endParaRPr lang="en-US" sz="1600"/>
        </a:p>
      </dgm:t>
    </dgm:pt>
    <dgm:pt modelId="{5DF2113A-93E6-4408-979B-0574AFDEB4EB}" type="sibTrans" cxnId="{2432BA20-DEA5-4BF5-BDB3-589C48777F06}">
      <dgm:prSet/>
      <dgm:spPr/>
      <dgm:t>
        <a:bodyPr/>
        <a:lstStyle/>
        <a:p>
          <a:endParaRPr lang="en-US" sz="1600"/>
        </a:p>
      </dgm:t>
    </dgm:pt>
    <dgm:pt modelId="{5EE4FB15-314C-48FC-8610-024E00F1CEC3}" type="pres">
      <dgm:prSet presAssocID="{39742749-1115-4765-B5AD-0CCACD03273F}" presName="linear" presStyleCnt="0">
        <dgm:presLayoutVars>
          <dgm:dir/>
          <dgm:animLvl val="lvl"/>
          <dgm:resizeHandles val="exact"/>
        </dgm:presLayoutVars>
      </dgm:prSet>
      <dgm:spPr/>
    </dgm:pt>
    <dgm:pt modelId="{A71E6591-20C5-4CAD-9892-784A221CE8EC}" type="pres">
      <dgm:prSet presAssocID="{CC962B7C-E474-465D-A172-2C771C1B3B00}" presName="parentLin" presStyleCnt="0"/>
      <dgm:spPr/>
    </dgm:pt>
    <dgm:pt modelId="{60362FB1-9AAB-49C5-9B67-8F151FDA8255}" type="pres">
      <dgm:prSet presAssocID="{CC962B7C-E474-465D-A172-2C771C1B3B00}" presName="parentLeftMargin" presStyleLbl="node1" presStyleIdx="0" presStyleCnt="12"/>
      <dgm:spPr/>
    </dgm:pt>
    <dgm:pt modelId="{E3BA3C58-357C-4E89-8ED7-4F7BBB153A13}" type="pres">
      <dgm:prSet presAssocID="{CC962B7C-E474-465D-A172-2C771C1B3B00}" presName="parentText" presStyleLbl="node1" presStyleIdx="0" presStyleCnt="12" custScaleX="124100" custScaleY="140124">
        <dgm:presLayoutVars>
          <dgm:chMax val="0"/>
          <dgm:bulletEnabled val="1"/>
        </dgm:presLayoutVars>
      </dgm:prSet>
      <dgm:spPr/>
    </dgm:pt>
    <dgm:pt modelId="{DF7B95D4-66BA-4084-9212-D2DCD3589667}" type="pres">
      <dgm:prSet presAssocID="{CC962B7C-E474-465D-A172-2C771C1B3B00}" presName="negativeSpace" presStyleCnt="0"/>
      <dgm:spPr/>
    </dgm:pt>
    <dgm:pt modelId="{D62489B6-0324-486E-A486-6DF92F629DF7}" type="pres">
      <dgm:prSet presAssocID="{CC962B7C-E474-465D-A172-2C771C1B3B00}" presName="childText" presStyleLbl="conFgAcc1" presStyleIdx="0" presStyleCnt="12">
        <dgm:presLayoutVars>
          <dgm:bulletEnabled val="1"/>
        </dgm:presLayoutVars>
      </dgm:prSet>
      <dgm:spPr/>
    </dgm:pt>
    <dgm:pt modelId="{33F5A840-2528-4345-976C-0EFEDA3EDB71}" type="pres">
      <dgm:prSet presAssocID="{8CABC8D5-30DE-422B-ADFA-C005DB5F53C5}" presName="spaceBetweenRectangles" presStyleCnt="0"/>
      <dgm:spPr/>
    </dgm:pt>
    <dgm:pt modelId="{42DFBBEC-03F6-466D-9C91-06196C19C956}" type="pres">
      <dgm:prSet presAssocID="{CFDD4176-02C0-41CC-9D65-4AE643BA2227}" presName="parentLin" presStyleCnt="0"/>
      <dgm:spPr/>
    </dgm:pt>
    <dgm:pt modelId="{B544DCA0-E3A0-4910-930F-72C0BD93B86E}" type="pres">
      <dgm:prSet presAssocID="{CFDD4176-02C0-41CC-9D65-4AE643BA2227}" presName="parentLeftMargin" presStyleLbl="node1" presStyleIdx="0" presStyleCnt="12"/>
      <dgm:spPr/>
    </dgm:pt>
    <dgm:pt modelId="{DAB748C5-4A06-4866-8E4D-50056687390C}" type="pres">
      <dgm:prSet presAssocID="{CFDD4176-02C0-41CC-9D65-4AE643BA2227}" presName="parentText" presStyleLbl="node1" presStyleIdx="1" presStyleCnt="12" custScaleX="124100" custScaleY="140124">
        <dgm:presLayoutVars>
          <dgm:chMax val="0"/>
          <dgm:bulletEnabled val="1"/>
        </dgm:presLayoutVars>
      </dgm:prSet>
      <dgm:spPr/>
    </dgm:pt>
    <dgm:pt modelId="{3CD38DB3-9BC4-40E9-A7FC-2735C169C2F7}" type="pres">
      <dgm:prSet presAssocID="{CFDD4176-02C0-41CC-9D65-4AE643BA2227}" presName="negativeSpace" presStyleCnt="0"/>
      <dgm:spPr/>
    </dgm:pt>
    <dgm:pt modelId="{700F6169-5708-4280-80FB-5DFB3851A562}" type="pres">
      <dgm:prSet presAssocID="{CFDD4176-02C0-41CC-9D65-4AE643BA2227}" presName="childText" presStyleLbl="conFgAcc1" presStyleIdx="1" presStyleCnt="12">
        <dgm:presLayoutVars>
          <dgm:bulletEnabled val="1"/>
        </dgm:presLayoutVars>
      </dgm:prSet>
      <dgm:spPr/>
    </dgm:pt>
    <dgm:pt modelId="{A7C24742-100F-4C32-90E4-6181E9630B06}" type="pres">
      <dgm:prSet presAssocID="{D91579A2-25DB-44B9-B50C-37178F74A490}" presName="spaceBetweenRectangles" presStyleCnt="0"/>
      <dgm:spPr/>
    </dgm:pt>
    <dgm:pt modelId="{B866790A-D08B-4A4B-9F90-C0F4781470B9}" type="pres">
      <dgm:prSet presAssocID="{F4B911DE-A379-4776-887B-62E522CD7694}" presName="parentLin" presStyleCnt="0"/>
      <dgm:spPr/>
    </dgm:pt>
    <dgm:pt modelId="{16DEF3E4-5A6C-46FD-8C5A-A5A1DA31053E}" type="pres">
      <dgm:prSet presAssocID="{F4B911DE-A379-4776-887B-62E522CD7694}" presName="parentLeftMargin" presStyleLbl="node1" presStyleIdx="1" presStyleCnt="12"/>
      <dgm:spPr/>
    </dgm:pt>
    <dgm:pt modelId="{F30866BA-9C97-4A13-8EB4-8FAAC4BC1BE5}" type="pres">
      <dgm:prSet presAssocID="{F4B911DE-A379-4776-887B-62E522CD7694}" presName="parentText" presStyleLbl="node1" presStyleIdx="2" presStyleCnt="12" custScaleX="124100" custScaleY="140124">
        <dgm:presLayoutVars>
          <dgm:chMax val="0"/>
          <dgm:bulletEnabled val="1"/>
        </dgm:presLayoutVars>
      </dgm:prSet>
      <dgm:spPr/>
    </dgm:pt>
    <dgm:pt modelId="{6275735E-9174-49F5-BB50-C8A64D586CCE}" type="pres">
      <dgm:prSet presAssocID="{F4B911DE-A379-4776-887B-62E522CD7694}" presName="negativeSpace" presStyleCnt="0"/>
      <dgm:spPr/>
    </dgm:pt>
    <dgm:pt modelId="{B0A87D51-8385-4F44-9773-82898C8EAEE8}" type="pres">
      <dgm:prSet presAssocID="{F4B911DE-A379-4776-887B-62E522CD7694}" presName="childText" presStyleLbl="conFgAcc1" presStyleIdx="2" presStyleCnt="12">
        <dgm:presLayoutVars>
          <dgm:bulletEnabled val="1"/>
        </dgm:presLayoutVars>
      </dgm:prSet>
      <dgm:spPr/>
    </dgm:pt>
    <dgm:pt modelId="{411D54EE-34B5-4DAF-A7BF-E223D09D9C5F}" type="pres">
      <dgm:prSet presAssocID="{93E3FADE-1682-4D18-B569-3E4CE25B08C5}" presName="spaceBetweenRectangles" presStyleCnt="0"/>
      <dgm:spPr/>
    </dgm:pt>
    <dgm:pt modelId="{636DB4F7-4AC3-415A-AE1F-3EBD578D637B}" type="pres">
      <dgm:prSet presAssocID="{4231E7E7-CD7A-4E33-BA2C-FCC92E59C959}" presName="parentLin" presStyleCnt="0"/>
      <dgm:spPr/>
    </dgm:pt>
    <dgm:pt modelId="{060E013D-33E2-48E1-9946-6EE19F30C1ED}" type="pres">
      <dgm:prSet presAssocID="{4231E7E7-CD7A-4E33-BA2C-FCC92E59C959}" presName="parentLeftMargin" presStyleLbl="node1" presStyleIdx="2" presStyleCnt="12"/>
      <dgm:spPr/>
    </dgm:pt>
    <dgm:pt modelId="{B3BFE341-7BA1-4C1B-978C-F5D0C3615394}" type="pres">
      <dgm:prSet presAssocID="{4231E7E7-CD7A-4E33-BA2C-FCC92E59C959}" presName="parentText" presStyleLbl="node1" presStyleIdx="3" presStyleCnt="12" custScaleX="124100" custScaleY="140124">
        <dgm:presLayoutVars>
          <dgm:chMax val="0"/>
          <dgm:bulletEnabled val="1"/>
        </dgm:presLayoutVars>
      </dgm:prSet>
      <dgm:spPr/>
    </dgm:pt>
    <dgm:pt modelId="{4E9BEA94-1955-439A-9C6E-C35D1270EEF8}" type="pres">
      <dgm:prSet presAssocID="{4231E7E7-CD7A-4E33-BA2C-FCC92E59C959}" presName="negativeSpace" presStyleCnt="0"/>
      <dgm:spPr/>
    </dgm:pt>
    <dgm:pt modelId="{59F73017-57AF-47B9-9118-52EC5695DD62}" type="pres">
      <dgm:prSet presAssocID="{4231E7E7-CD7A-4E33-BA2C-FCC92E59C959}" presName="childText" presStyleLbl="conFgAcc1" presStyleIdx="3" presStyleCnt="12">
        <dgm:presLayoutVars>
          <dgm:bulletEnabled val="1"/>
        </dgm:presLayoutVars>
      </dgm:prSet>
      <dgm:spPr/>
    </dgm:pt>
    <dgm:pt modelId="{80D30BA0-907F-495D-90C5-0EE933AB3A0D}" type="pres">
      <dgm:prSet presAssocID="{F1DA242B-AB38-4B03-BB99-0BC5FD8305D1}" presName="spaceBetweenRectangles" presStyleCnt="0"/>
      <dgm:spPr/>
    </dgm:pt>
    <dgm:pt modelId="{EAFFAB7D-817E-49E2-9D1F-0444DA166922}" type="pres">
      <dgm:prSet presAssocID="{482BDFA2-1C51-4A5E-88A5-6D1B7D4D1B08}" presName="parentLin" presStyleCnt="0"/>
      <dgm:spPr/>
    </dgm:pt>
    <dgm:pt modelId="{DF925122-F29C-480D-9AD2-D615A27107E5}" type="pres">
      <dgm:prSet presAssocID="{482BDFA2-1C51-4A5E-88A5-6D1B7D4D1B08}" presName="parentLeftMargin" presStyleLbl="node1" presStyleIdx="3" presStyleCnt="12"/>
      <dgm:spPr/>
    </dgm:pt>
    <dgm:pt modelId="{E632FC99-6187-4DE5-8EBA-DECA7186D9B3}" type="pres">
      <dgm:prSet presAssocID="{482BDFA2-1C51-4A5E-88A5-6D1B7D4D1B08}" presName="parentText" presStyleLbl="node1" presStyleIdx="4" presStyleCnt="12" custScaleX="124100" custScaleY="202520">
        <dgm:presLayoutVars>
          <dgm:chMax val="0"/>
          <dgm:bulletEnabled val="1"/>
        </dgm:presLayoutVars>
      </dgm:prSet>
      <dgm:spPr/>
    </dgm:pt>
    <dgm:pt modelId="{6AFC2B43-803B-44EC-B099-BD2CC64DE230}" type="pres">
      <dgm:prSet presAssocID="{482BDFA2-1C51-4A5E-88A5-6D1B7D4D1B08}" presName="negativeSpace" presStyleCnt="0"/>
      <dgm:spPr/>
    </dgm:pt>
    <dgm:pt modelId="{E623E949-B8DE-4ED2-8E3D-E5DEF99382A1}" type="pres">
      <dgm:prSet presAssocID="{482BDFA2-1C51-4A5E-88A5-6D1B7D4D1B08}" presName="childText" presStyleLbl="conFgAcc1" presStyleIdx="4" presStyleCnt="12">
        <dgm:presLayoutVars>
          <dgm:bulletEnabled val="1"/>
        </dgm:presLayoutVars>
      </dgm:prSet>
      <dgm:spPr/>
    </dgm:pt>
    <dgm:pt modelId="{5ACDD42E-A48C-449B-BA8A-7DEBC98E12E7}" type="pres">
      <dgm:prSet presAssocID="{E3D2A1F9-D202-4BC7-ACA7-A1A122E6575F}" presName="spaceBetweenRectangles" presStyleCnt="0"/>
      <dgm:spPr/>
    </dgm:pt>
    <dgm:pt modelId="{B6020C89-AAC5-4774-91C9-33BDFBDF6775}" type="pres">
      <dgm:prSet presAssocID="{040AF824-6424-438D-9530-B96B6A0262C4}" presName="parentLin" presStyleCnt="0"/>
      <dgm:spPr/>
    </dgm:pt>
    <dgm:pt modelId="{249E5A84-B1B7-40D2-8912-D5B8EEA32E6B}" type="pres">
      <dgm:prSet presAssocID="{040AF824-6424-438D-9530-B96B6A0262C4}" presName="parentLeftMargin" presStyleLbl="node1" presStyleIdx="4" presStyleCnt="12"/>
      <dgm:spPr/>
    </dgm:pt>
    <dgm:pt modelId="{08825F38-699A-4393-B067-E005AC3ADC0B}" type="pres">
      <dgm:prSet presAssocID="{040AF824-6424-438D-9530-B96B6A0262C4}" presName="parentText" presStyleLbl="node1" presStyleIdx="5" presStyleCnt="12" custScaleX="124100" custScaleY="140124">
        <dgm:presLayoutVars>
          <dgm:chMax val="0"/>
          <dgm:bulletEnabled val="1"/>
        </dgm:presLayoutVars>
      </dgm:prSet>
      <dgm:spPr/>
    </dgm:pt>
    <dgm:pt modelId="{9AF2056E-C6D0-4370-9419-23EEB73B12AA}" type="pres">
      <dgm:prSet presAssocID="{040AF824-6424-438D-9530-B96B6A0262C4}" presName="negativeSpace" presStyleCnt="0"/>
      <dgm:spPr/>
    </dgm:pt>
    <dgm:pt modelId="{A904D165-DF78-4A1C-90DA-169BDBEC87D6}" type="pres">
      <dgm:prSet presAssocID="{040AF824-6424-438D-9530-B96B6A0262C4}" presName="childText" presStyleLbl="conFgAcc1" presStyleIdx="5" presStyleCnt="12">
        <dgm:presLayoutVars>
          <dgm:bulletEnabled val="1"/>
        </dgm:presLayoutVars>
      </dgm:prSet>
      <dgm:spPr/>
    </dgm:pt>
    <dgm:pt modelId="{8BA3D542-18D0-49BD-835B-B8BF3CFB8AD3}" type="pres">
      <dgm:prSet presAssocID="{2E4A63B8-4F4E-483D-A6BF-B7B27DB782C0}" presName="spaceBetweenRectangles" presStyleCnt="0"/>
      <dgm:spPr/>
    </dgm:pt>
    <dgm:pt modelId="{4DB8B14B-ADDD-4294-8095-A2C418760961}" type="pres">
      <dgm:prSet presAssocID="{3879608D-4045-4D9C-9568-B3C6F110AD47}" presName="parentLin" presStyleCnt="0"/>
      <dgm:spPr/>
    </dgm:pt>
    <dgm:pt modelId="{D773CB9C-9F7A-4491-8058-2E4D5CE2D996}" type="pres">
      <dgm:prSet presAssocID="{3879608D-4045-4D9C-9568-B3C6F110AD47}" presName="parentLeftMargin" presStyleLbl="node1" presStyleIdx="5" presStyleCnt="12"/>
      <dgm:spPr/>
    </dgm:pt>
    <dgm:pt modelId="{26E589CA-E0BD-4775-8153-0232BACC744E}" type="pres">
      <dgm:prSet presAssocID="{3879608D-4045-4D9C-9568-B3C6F110AD47}" presName="parentText" presStyleLbl="node1" presStyleIdx="6" presStyleCnt="12" custScaleX="124100" custScaleY="140124">
        <dgm:presLayoutVars>
          <dgm:chMax val="0"/>
          <dgm:bulletEnabled val="1"/>
        </dgm:presLayoutVars>
      </dgm:prSet>
      <dgm:spPr/>
    </dgm:pt>
    <dgm:pt modelId="{9954D813-19F8-4510-9906-060C1A2E25DB}" type="pres">
      <dgm:prSet presAssocID="{3879608D-4045-4D9C-9568-B3C6F110AD47}" presName="negativeSpace" presStyleCnt="0"/>
      <dgm:spPr/>
    </dgm:pt>
    <dgm:pt modelId="{CA9DD035-9D46-4A00-AE83-B6D2FAE1C3F0}" type="pres">
      <dgm:prSet presAssocID="{3879608D-4045-4D9C-9568-B3C6F110AD47}" presName="childText" presStyleLbl="conFgAcc1" presStyleIdx="6" presStyleCnt="12">
        <dgm:presLayoutVars>
          <dgm:bulletEnabled val="1"/>
        </dgm:presLayoutVars>
      </dgm:prSet>
      <dgm:spPr/>
    </dgm:pt>
    <dgm:pt modelId="{570A42EC-8F28-46D5-9306-1C75D7160889}" type="pres">
      <dgm:prSet presAssocID="{8A2EA528-E24E-4CE1-8552-9A4B60AD13E0}" presName="spaceBetweenRectangles" presStyleCnt="0"/>
      <dgm:spPr/>
    </dgm:pt>
    <dgm:pt modelId="{AC763BCF-E95C-422C-9B14-96F094B81351}" type="pres">
      <dgm:prSet presAssocID="{9CB26FDC-56AB-4CFF-961E-786FB74F4A5C}" presName="parentLin" presStyleCnt="0"/>
      <dgm:spPr/>
    </dgm:pt>
    <dgm:pt modelId="{4F7C6828-E087-4A86-9AF9-DE7AD89C0BA2}" type="pres">
      <dgm:prSet presAssocID="{9CB26FDC-56AB-4CFF-961E-786FB74F4A5C}" presName="parentLeftMargin" presStyleLbl="node1" presStyleIdx="6" presStyleCnt="12"/>
      <dgm:spPr/>
    </dgm:pt>
    <dgm:pt modelId="{A2DA096A-835A-45B5-A81A-4B428EC9D64A}" type="pres">
      <dgm:prSet presAssocID="{9CB26FDC-56AB-4CFF-961E-786FB74F4A5C}" presName="parentText" presStyleLbl="node1" presStyleIdx="7" presStyleCnt="12" custScaleX="124100" custScaleY="140124">
        <dgm:presLayoutVars>
          <dgm:chMax val="0"/>
          <dgm:bulletEnabled val="1"/>
        </dgm:presLayoutVars>
      </dgm:prSet>
      <dgm:spPr/>
    </dgm:pt>
    <dgm:pt modelId="{F10A625A-06CD-4DB6-A0BD-7B222F53E4A1}" type="pres">
      <dgm:prSet presAssocID="{9CB26FDC-56AB-4CFF-961E-786FB74F4A5C}" presName="negativeSpace" presStyleCnt="0"/>
      <dgm:spPr/>
    </dgm:pt>
    <dgm:pt modelId="{A802D83E-14FA-45C6-A7A6-2156100733CC}" type="pres">
      <dgm:prSet presAssocID="{9CB26FDC-56AB-4CFF-961E-786FB74F4A5C}" presName="childText" presStyleLbl="conFgAcc1" presStyleIdx="7" presStyleCnt="12">
        <dgm:presLayoutVars>
          <dgm:bulletEnabled val="1"/>
        </dgm:presLayoutVars>
      </dgm:prSet>
      <dgm:spPr/>
    </dgm:pt>
    <dgm:pt modelId="{6A29DE63-2D9B-45E4-B9F7-0AF0952073B7}" type="pres">
      <dgm:prSet presAssocID="{BD5A9635-5E88-446E-8048-95E14861DB86}" presName="spaceBetweenRectangles" presStyleCnt="0"/>
      <dgm:spPr/>
    </dgm:pt>
    <dgm:pt modelId="{F2CCC044-0C26-4EB4-891E-4465C58EDABE}" type="pres">
      <dgm:prSet presAssocID="{A7FE8DD7-68A0-4858-99A6-763C6F3F2C8C}" presName="parentLin" presStyleCnt="0"/>
      <dgm:spPr/>
    </dgm:pt>
    <dgm:pt modelId="{6EAB55D4-8A55-40B6-B84C-F61E11CFB4A8}" type="pres">
      <dgm:prSet presAssocID="{A7FE8DD7-68A0-4858-99A6-763C6F3F2C8C}" presName="parentLeftMargin" presStyleLbl="node1" presStyleIdx="7" presStyleCnt="12"/>
      <dgm:spPr/>
    </dgm:pt>
    <dgm:pt modelId="{0335AC0F-405A-4AE7-9A4E-3756665A40AF}" type="pres">
      <dgm:prSet presAssocID="{A7FE8DD7-68A0-4858-99A6-763C6F3F2C8C}" presName="parentText" presStyleLbl="node1" presStyleIdx="8" presStyleCnt="12" custScaleX="124100" custScaleY="140124">
        <dgm:presLayoutVars>
          <dgm:chMax val="0"/>
          <dgm:bulletEnabled val="1"/>
        </dgm:presLayoutVars>
      </dgm:prSet>
      <dgm:spPr/>
    </dgm:pt>
    <dgm:pt modelId="{69166DBB-504D-4587-8707-F2754D258645}" type="pres">
      <dgm:prSet presAssocID="{A7FE8DD7-68A0-4858-99A6-763C6F3F2C8C}" presName="negativeSpace" presStyleCnt="0"/>
      <dgm:spPr/>
    </dgm:pt>
    <dgm:pt modelId="{E435FFFE-3085-41C3-A9E9-FAE79BB9C340}" type="pres">
      <dgm:prSet presAssocID="{A7FE8DD7-68A0-4858-99A6-763C6F3F2C8C}" presName="childText" presStyleLbl="conFgAcc1" presStyleIdx="8" presStyleCnt="12">
        <dgm:presLayoutVars>
          <dgm:bulletEnabled val="1"/>
        </dgm:presLayoutVars>
      </dgm:prSet>
      <dgm:spPr/>
    </dgm:pt>
    <dgm:pt modelId="{52B28294-D943-44B4-8521-1D55A9C40A62}" type="pres">
      <dgm:prSet presAssocID="{608FF0CD-37F8-4F47-ABCA-5F7DB864B760}" presName="spaceBetweenRectangles" presStyleCnt="0"/>
      <dgm:spPr/>
    </dgm:pt>
    <dgm:pt modelId="{CAF5CD63-2A6F-4311-9776-A006FA1AFCA9}" type="pres">
      <dgm:prSet presAssocID="{F5C25585-E825-4B43-A757-C2F308063DD6}" presName="parentLin" presStyleCnt="0"/>
      <dgm:spPr/>
    </dgm:pt>
    <dgm:pt modelId="{D3A94B07-6086-4DD5-A8D9-661F88B1BADB}" type="pres">
      <dgm:prSet presAssocID="{F5C25585-E825-4B43-A757-C2F308063DD6}" presName="parentLeftMargin" presStyleLbl="node1" presStyleIdx="8" presStyleCnt="12"/>
      <dgm:spPr/>
    </dgm:pt>
    <dgm:pt modelId="{A89EDA1D-29A8-421E-879D-3159DF9DA325}" type="pres">
      <dgm:prSet presAssocID="{F5C25585-E825-4B43-A757-C2F308063DD6}" presName="parentText" presStyleLbl="node1" presStyleIdx="9" presStyleCnt="12" custScaleX="124100" custScaleY="140124">
        <dgm:presLayoutVars>
          <dgm:chMax val="0"/>
          <dgm:bulletEnabled val="1"/>
        </dgm:presLayoutVars>
      </dgm:prSet>
      <dgm:spPr/>
    </dgm:pt>
    <dgm:pt modelId="{08B933DF-73FF-42D8-913B-D376CA978D82}" type="pres">
      <dgm:prSet presAssocID="{F5C25585-E825-4B43-A757-C2F308063DD6}" presName="negativeSpace" presStyleCnt="0"/>
      <dgm:spPr/>
    </dgm:pt>
    <dgm:pt modelId="{E2E79B75-FC02-4218-A494-1E7FC9713ACB}" type="pres">
      <dgm:prSet presAssocID="{F5C25585-E825-4B43-A757-C2F308063DD6}" presName="childText" presStyleLbl="conFgAcc1" presStyleIdx="9" presStyleCnt="12">
        <dgm:presLayoutVars>
          <dgm:bulletEnabled val="1"/>
        </dgm:presLayoutVars>
      </dgm:prSet>
      <dgm:spPr/>
    </dgm:pt>
    <dgm:pt modelId="{F0C29B4B-8ED6-449B-8ABA-F57068CC768A}" type="pres">
      <dgm:prSet presAssocID="{FA69AA94-C300-4221-9003-51E70FDE8E8C}" presName="spaceBetweenRectangles" presStyleCnt="0"/>
      <dgm:spPr/>
    </dgm:pt>
    <dgm:pt modelId="{9026F9F2-970B-4BE9-8AF1-F1407653723E}" type="pres">
      <dgm:prSet presAssocID="{2A3F9A8C-9384-4514-AB8D-B6048A2359AA}" presName="parentLin" presStyleCnt="0"/>
      <dgm:spPr/>
    </dgm:pt>
    <dgm:pt modelId="{504E38C8-0690-4E15-98D1-01BC1A1888A2}" type="pres">
      <dgm:prSet presAssocID="{2A3F9A8C-9384-4514-AB8D-B6048A2359AA}" presName="parentLeftMargin" presStyleLbl="node1" presStyleIdx="9" presStyleCnt="12"/>
      <dgm:spPr/>
    </dgm:pt>
    <dgm:pt modelId="{5884CDBB-A9C3-4395-AC11-9FD98F034B16}" type="pres">
      <dgm:prSet presAssocID="{2A3F9A8C-9384-4514-AB8D-B6048A2359AA}" presName="parentText" presStyleLbl="node1" presStyleIdx="10" presStyleCnt="12" custScaleX="124100" custScaleY="140124">
        <dgm:presLayoutVars>
          <dgm:chMax val="0"/>
          <dgm:bulletEnabled val="1"/>
        </dgm:presLayoutVars>
      </dgm:prSet>
      <dgm:spPr/>
    </dgm:pt>
    <dgm:pt modelId="{735F2E28-C321-4D39-A55F-727C02F7C454}" type="pres">
      <dgm:prSet presAssocID="{2A3F9A8C-9384-4514-AB8D-B6048A2359AA}" presName="negativeSpace" presStyleCnt="0"/>
      <dgm:spPr/>
    </dgm:pt>
    <dgm:pt modelId="{B07449B4-0D6A-4C84-8DDC-6CB82C4408E9}" type="pres">
      <dgm:prSet presAssocID="{2A3F9A8C-9384-4514-AB8D-B6048A2359AA}" presName="childText" presStyleLbl="conFgAcc1" presStyleIdx="10" presStyleCnt="12">
        <dgm:presLayoutVars>
          <dgm:bulletEnabled val="1"/>
        </dgm:presLayoutVars>
      </dgm:prSet>
      <dgm:spPr/>
    </dgm:pt>
    <dgm:pt modelId="{2AD08B06-CF52-4214-A3A3-0C1D9B27C0AE}" type="pres">
      <dgm:prSet presAssocID="{875C6E86-1F89-41C4-92A5-D161F2B12652}" presName="spaceBetweenRectangles" presStyleCnt="0"/>
      <dgm:spPr/>
    </dgm:pt>
    <dgm:pt modelId="{5F0AC024-231C-40F1-BC01-88297238AD26}" type="pres">
      <dgm:prSet presAssocID="{DEF49EF8-DE8A-403B-A4FF-8EDC9DC20EA0}" presName="parentLin" presStyleCnt="0"/>
      <dgm:spPr/>
    </dgm:pt>
    <dgm:pt modelId="{972E46B6-FB3F-48B1-9D96-7FE8980D29F3}" type="pres">
      <dgm:prSet presAssocID="{DEF49EF8-DE8A-403B-A4FF-8EDC9DC20EA0}" presName="parentLeftMargin" presStyleLbl="node1" presStyleIdx="10" presStyleCnt="12"/>
      <dgm:spPr/>
    </dgm:pt>
    <dgm:pt modelId="{6869662E-6E52-4791-BE9E-826E8E487C1B}" type="pres">
      <dgm:prSet presAssocID="{DEF49EF8-DE8A-403B-A4FF-8EDC9DC20EA0}" presName="parentText" presStyleLbl="node1" presStyleIdx="11" presStyleCnt="12" custScaleX="124100" custScaleY="140124">
        <dgm:presLayoutVars>
          <dgm:chMax val="0"/>
          <dgm:bulletEnabled val="1"/>
        </dgm:presLayoutVars>
      </dgm:prSet>
      <dgm:spPr/>
    </dgm:pt>
    <dgm:pt modelId="{CC8C2094-1255-45F1-A4E7-BFD717225DCF}" type="pres">
      <dgm:prSet presAssocID="{DEF49EF8-DE8A-403B-A4FF-8EDC9DC20EA0}" presName="negativeSpace" presStyleCnt="0"/>
      <dgm:spPr/>
    </dgm:pt>
    <dgm:pt modelId="{1EB1A734-0A4F-4761-9E93-21B6FB7FB7F2}" type="pres">
      <dgm:prSet presAssocID="{DEF49EF8-DE8A-403B-A4FF-8EDC9DC20EA0}" presName="childText" presStyleLbl="conFgAcc1" presStyleIdx="11" presStyleCnt="12">
        <dgm:presLayoutVars>
          <dgm:bulletEnabled val="1"/>
        </dgm:presLayoutVars>
      </dgm:prSet>
      <dgm:spPr/>
    </dgm:pt>
  </dgm:ptLst>
  <dgm:cxnLst>
    <dgm:cxn modelId="{22AB5801-BCC8-4825-A0AA-FA607E4121FC}" type="presOf" srcId="{F5C25585-E825-4B43-A757-C2F308063DD6}" destId="{A89EDA1D-29A8-421E-879D-3159DF9DA325}" srcOrd="1" destOrd="0" presId="urn:microsoft.com/office/officeart/2005/8/layout/list1"/>
    <dgm:cxn modelId="{6D8EDB12-9E1D-42C0-8CD5-C3D5D117F71B}" type="presOf" srcId="{3879608D-4045-4D9C-9568-B3C6F110AD47}" destId="{26E589CA-E0BD-4775-8153-0232BACC744E}" srcOrd="1" destOrd="0" presId="urn:microsoft.com/office/officeart/2005/8/layout/list1"/>
    <dgm:cxn modelId="{2432BA20-DEA5-4BF5-BDB3-589C48777F06}" srcId="{39742749-1115-4765-B5AD-0CCACD03273F}" destId="{DEF49EF8-DE8A-403B-A4FF-8EDC9DC20EA0}" srcOrd="11" destOrd="0" parTransId="{67910445-9F03-4AC8-BB5A-D8ECB29F5214}" sibTransId="{5DF2113A-93E6-4408-979B-0574AFDEB4EB}"/>
    <dgm:cxn modelId="{CF9B7C29-4A7A-4688-8E82-B12097B3D52F}" type="presOf" srcId="{39742749-1115-4765-B5AD-0CCACD03273F}" destId="{5EE4FB15-314C-48FC-8610-024E00F1CEC3}" srcOrd="0" destOrd="0" presId="urn:microsoft.com/office/officeart/2005/8/layout/list1"/>
    <dgm:cxn modelId="{1BDF2D34-2178-45C4-9443-4613AEE44353}" type="presOf" srcId="{3879608D-4045-4D9C-9568-B3C6F110AD47}" destId="{D773CB9C-9F7A-4491-8058-2E4D5CE2D996}" srcOrd="0" destOrd="0" presId="urn:microsoft.com/office/officeart/2005/8/layout/list1"/>
    <dgm:cxn modelId="{B26DFA3B-F5AA-4A44-BAE9-DCE88C6AED4C}" srcId="{39742749-1115-4765-B5AD-0CCACD03273F}" destId="{482BDFA2-1C51-4A5E-88A5-6D1B7D4D1B08}" srcOrd="4" destOrd="0" parTransId="{791E1C7E-813A-4BEA-9F0F-AFF380CAFBBE}" sibTransId="{E3D2A1F9-D202-4BC7-ACA7-A1A122E6575F}"/>
    <dgm:cxn modelId="{D1B6485B-E336-4285-AEA5-F7EFBB042F26}" type="presOf" srcId="{CC962B7C-E474-465D-A172-2C771C1B3B00}" destId="{E3BA3C58-357C-4E89-8ED7-4F7BBB153A13}" srcOrd="1" destOrd="0" presId="urn:microsoft.com/office/officeart/2005/8/layout/list1"/>
    <dgm:cxn modelId="{455C1841-3850-4907-A644-87A5DF83CE00}" type="presOf" srcId="{CFDD4176-02C0-41CC-9D65-4AE643BA2227}" destId="{B544DCA0-E3A0-4910-930F-72C0BD93B86E}" srcOrd="0" destOrd="0" presId="urn:microsoft.com/office/officeart/2005/8/layout/list1"/>
    <dgm:cxn modelId="{53FC0342-09EA-43BB-9177-4EFAD40B594E}" type="presOf" srcId="{A7FE8DD7-68A0-4858-99A6-763C6F3F2C8C}" destId="{6EAB55D4-8A55-40B6-B84C-F61E11CFB4A8}" srcOrd="0" destOrd="0" presId="urn:microsoft.com/office/officeart/2005/8/layout/list1"/>
    <dgm:cxn modelId="{06281367-1482-48A0-9183-8AF36D42DE0C}" type="presOf" srcId="{040AF824-6424-438D-9530-B96B6A0262C4}" destId="{08825F38-699A-4393-B067-E005AC3ADC0B}" srcOrd="1" destOrd="0" presId="urn:microsoft.com/office/officeart/2005/8/layout/list1"/>
    <dgm:cxn modelId="{3C30046B-E684-4600-86CE-68EE3A3FC217}" srcId="{39742749-1115-4765-B5AD-0CCACD03273F}" destId="{F5C25585-E825-4B43-A757-C2F308063DD6}" srcOrd="9" destOrd="0" parTransId="{A74C15F2-4A86-46CD-94C9-CFC63B95C2A8}" sibTransId="{FA69AA94-C300-4221-9003-51E70FDE8E8C}"/>
    <dgm:cxn modelId="{83C22C4B-70AB-427F-8244-9975888CA42A}" type="presOf" srcId="{2A3F9A8C-9384-4514-AB8D-B6048A2359AA}" destId="{5884CDBB-A9C3-4395-AC11-9FD98F034B16}" srcOrd="1" destOrd="0" presId="urn:microsoft.com/office/officeart/2005/8/layout/list1"/>
    <dgm:cxn modelId="{11F7D06C-82E9-4C01-8B42-17740FA5C178}" type="presOf" srcId="{482BDFA2-1C51-4A5E-88A5-6D1B7D4D1B08}" destId="{DF925122-F29C-480D-9AD2-D615A27107E5}" srcOrd="0" destOrd="0" presId="urn:microsoft.com/office/officeart/2005/8/layout/list1"/>
    <dgm:cxn modelId="{4A91AB77-9626-4A67-AC49-33CF26FC57C4}" srcId="{39742749-1115-4765-B5AD-0CCACD03273F}" destId="{4231E7E7-CD7A-4E33-BA2C-FCC92E59C959}" srcOrd="3" destOrd="0" parTransId="{046A10D8-8C37-41DB-825B-0AE51C1A88BD}" sibTransId="{F1DA242B-AB38-4B03-BB99-0BC5FD8305D1}"/>
    <dgm:cxn modelId="{22E26A58-0D44-43DA-BFD5-DF3087A3FB91}" type="presOf" srcId="{040AF824-6424-438D-9530-B96B6A0262C4}" destId="{249E5A84-B1B7-40D2-8912-D5B8EEA32E6B}" srcOrd="0" destOrd="0" presId="urn:microsoft.com/office/officeart/2005/8/layout/list1"/>
    <dgm:cxn modelId="{0C43097B-105E-4A74-AC91-747EB3A86A98}" srcId="{39742749-1115-4765-B5AD-0CCACD03273F}" destId="{F4B911DE-A379-4776-887B-62E522CD7694}" srcOrd="2" destOrd="0" parTransId="{16581B96-D5FC-41B8-9E53-FC349A5D556D}" sibTransId="{93E3FADE-1682-4D18-B569-3E4CE25B08C5}"/>
    <dgm:cxn modelId="{89F29D7C-4E7B-4599-922B-2F70A6B2FEF5}" type="presOf" srcId="{4231E7E7-CD7A-4E33-BA2C-FCC92E59C959}" destId="{060E013D-33E2-48E1-9946-6EE19F30C1ED}" srcOrd="0" destOrd="0" presId="urn:microsoft.com/office/officeart/2005/8/layout/list1"/>
    <dgm:cxn modelId="{A715407F-0F23-432D-8703-61B5F20FF25D}" type="presOf" srcId="{482BDFA2-1C51-4A5E-88A5-6D1B7D4D1B08}" destId="{E632FC99-6187-4DE5-8EBA-DECA7186D9B3}" srcOrd="1" destOrd="0" presId="urn:microsoft.com/office/officeart/2005/8/layout/list1"/>
    <dgm:cxn modelId="{50811F82-FFA4-48F7-A7CF-E4D0C6CD586E}" srcId="{39742749-1115-4765-B5AD-0CCACD03273F}" destId="{9CB26FDC-56AB-4CFF-961E-786FB74F4A5C}" srcOrd="7" destOrd="0" parTransId="{808F9028-9AD0-4AD9-B6C0-63491B33F054}" sibTransId="{BD5A9635-5E88-446E-8048-95E14861DB86}"/>
    <dgm:cxn modelId="{9B1B7E84-0BE3-46C0-8C8A-D47521A50F4D}" srcId="{39742749-1115-4765-B5AD-0CCACD03273F}" destId="{A7FE8DD7-68A0-4858-99A6-763C6F3F2C8C}" srcOrd="8" destOrd="0" parTransId="{83EB1BBD-F82A-444D-9806-C43AEBE67CDF}" sibTransId="{608FF0CD-37F8-4F47-ABCA-5F7DB864B760}"/>
    <dgm:cxn modelId="{B300818B-56DC-42CA-8289-4538CACA8185}" type="presOf" srcId="{DEF49EF8-DE8A-403B-A4FF-8EDC9DC20EA0}" destId="{6869662E-6E52-4791-BE9E-826E8E487C1B}" srcOrd="1" destOrd="0" presId="urn:microsoft.com/office/officeart/2005/8/layout/list1"/>
    <dgm:cxn modelId="{C180D295-0E6A-4A3A-8403-3D9BCC178FA8}" srcId="{39742749-1115-4765-B5AD-0CCACD03273F}" destId="{3879608D-4045-4D9C-9568-B3C6F110AD47}" srcOrd="6" destOrd="0" parTransId="{48A24027-ADEF-4234-BF86-8B2B25C5E6BD}" sibTransId="{8A2EA528-E24E-4CE1-8552-9A4B60AD13E0}"/>
    <dgm:cxn modelId="{C2EAE8A0-64CC-4260-8C95-5DD12525405F}" srcId="{39742749-1115-4765-B5AD-0CCACD03273F}" destId="{2A3F9A8C-9384-4514-AB8D-B6048A2359AA}" srcOrd="10" destOrd="0" parTransId="{1097CC7B-F5B8-442A-A217-07E3FF7233F5}" sibTransId="{875C6E86-1F89-41C4-92A5-D161F2B12652}"/>
    <dgm:cxn modelId="{037AF9A3-4806-441C-B05B-F06CBEC05381}" srcId="{39742749-1115-4765-B5AD-0CCACD03273F}" destId="{CC962B7C-E474-465D-A172-2C771C1B3B00}" srcOrd="0" destOrd="0" parTransId="{70F26709-3EB1-472E-8829-924B44A6068E}" sibTransId="{8CABC8D5-30DE-422B-ADFA-C005DB5F53C5}"/>
    <dgm:cxn modelId="{989849A9-2827-4F11-996F-57964F5A3CF0}" type="presOf" srcId="{9CB26FDC-56AB-4CFF-961E-786FB74F4A5C}" destId="{A2DA096A-835A-45B5-A81A-4B428EC9D64A}" srcOrd="1" destOrd="0" presId="urn:microsoft.com/office/officeart/2005/8/layout/list1"/>
    <dgm:cxn modelId="{1B891CAA-8B3A-41A2-887A-4685B308F355}" type="presOf" srcId="{F4B911DE-A379-4776-887B-62E522CD7694}" destId="{16DEF3E4-5A6C-46FD-8C5A-A5A1DA31053E}" srcOrd="0" destOrd="0" presId="urn:microsoft.com/office/officeart/2005/8/layout/list1"/>
    <dgm:cxn modelId="{19563DAA-9B50-4135-9129-30D5A4AB0597}" type="presOf" srcId="{DEF49EF8-DE8A-403B-A4FF-8EDC9DC20EA0}" destId="{972E46B6-FB3F-48B1-9D96-7FE8980D29F3}" srcOrd="0" destOrd="0" presId="urn:microsoft.com/office/officeart/2005/8/layout/list1"/>
    <dgm:cxn modelId="{5D2698AD-ABE2-4740-B5D8-36AB30311D8B}" type="presOf" srcId="{9CB26FDC-56AB-4CFF-961E-786FB74F4A5C}" destId="{4F7C6828-E087-4A86-9AF9-DE7AD89C0BA2}" srcOrd="0" destOrd="0" presId="urn:microsoft.com/office/officeart/2005/8/layout/list1"/>
    <dgm:cxn modelId="{5C11BBB8-29B4-4DF0-8F60-170E541E7B5F}" type="presOf" srcId="{4231E7E7-CD7A-4E33-BA2C-FCC92E59C959}" destId="{B3BFE341-7BA1-4C1B-978C-F5D0C3615394}" srcOrd="1" destOrd="0" presId="urn:microsoft.com/office/officeart/2005/8/layout/list1"/>
    <dgm:cxn modelId="{32D8A7BB-997A-4B5E-BBE6-59BB5E1A22C8}" type="presOf" srcId="{F4B911DE-A379-4776-887B-62E522CD7694}" destId="{F30866BA-9C97-4A13-8EB4-8FAAC4BC1BE5}" srcOrd="1" destOrd="0" presId="urn:microsoft.com/office/officeart/2005/8/layout/list1"/>
    <dgm:cxn modelId="{26098CBC-6303-4B94-AAFD-382AE24C983E}" type="presOf" srcId="{F5C25585-E825-4B43-A757-C2F308063DD6}" destId="{D3A94B07-6086-4DD5-A8D9-661F88B1BADB}" srcOrd="0" destOrd="0" presId="urn:microsoft.com/office/officeart/2005/8/layout/list1"/>
    <dgm:cxn modelId="{76DD12BF-8AFB-4DEB-8B9A-D4884514BC2E}" type="presOf" srcId="{CC962B7C-E474-465D-A172-2C771C1B3B00}" destId="{60362FB1-9AAB-49C5-9B67-8F151FDA8255}" srcOrd="0" destOrd="0" presId="urn:microsoft.com/office/officeart/2005/8/layout/list1"/>
    <dgm:cxn modelId="{C64159C6-99E4-4D84-A585-302945DABDFF}" type="presOf" srcId="{CFDD4176-02C0-41CC-9D65-4AE643BA2227}" destId="{DAB748C5-4A06-4866-8E4D-50056687390C}" srcOrd="1" destOrd="0" presId="urn:microsoft.com/office/officeart/2005/8/layout/list1"/>
    <dgm:cxn modelId="{F0F22CCF-2D6B-4CDE-88F6-61C7E34D9BCB}" srcId="{39742749-1115-4765-B5AD-0CCACD03273F}" destId="{040AF824-6424-438D-9530-B96B6A0262C4}" srcOrd="5" destOrd="0" parTransId="{7D864047-6C86-44D0-B450-505730D1E37D}" sibTransId="{2E4A63B8-4F4E-483D-A6BF-B7B27DB782C0}"/>
    <dgm:cxn modelId="{E2B7A7E9-A807-4E74-B080-8FFF40BBD472}" srcId="{39742749-1115-4765-B5AD-0CCACD03273F}" destId="{CFDD4176-02C0-41CC-9D65-4AE643BA2227}" srcOrd="1" destOrd="0" parTransId="{9B1532CB-AB40-423E-8C0E-13B82E9EDA9A}" sibTransId="{D91579A2-25DB-44B9-B50C-37178F74A490}"/>
    <dgm:cxn modelId="{A22EC1F3-3D47-4962-8118-C4760801DC68}" type="presOf" srcId="{A7FE8DD7-68A0-4858-99A6-763C6F3F2C8C}" destId="{0335AC0F-405A-4AE7-9A4E-3756665A40AF}" srcOrd="1" destOrd="0" presId="urn:microsoft.com/office/officeart/2005/8/layout/list1"/>
    <dgm:cxn modelId="{BEB1F0F4-28DE-4692-A775-E52FFE7BA42C}" type="presOf" srcId="{2A3F9A8C-9384-4514-AB8D-B6048A2359AA}" destId="{504E38C8-0690-4E15-98D1-01BC1A1888A2}" srcOrd="0" destOrd="0" presId="urn:microsoft.com/office/officeart/2005/8/layout/list1"/>
    <dgm:cxn modelId="{D8624049-C2EC-4BF2-8B54-4C7C3489A296}" type="presParOf" srcId="{5EE4FB15-314C-48FC-8610-024E00F1CEC3}" destId="{A71E6591-20C5-4CAD-9892-784A221CE8EC}" srcOrd="0" destOrd="0" presId="urn:microsoft.com/office/officeart/2005/8/layout/list1"/>
    <dgm:cxn modelId="{2047CC30-A51B-4006-9956-D85AABD3E2A3}" type="presParOf" srcId="{A71E6591-20C5-4CAD-9892-784A221CE8EC}" destId="{60362FB1-9AAB-49C5-9B67-8F151FDA8255}" srcOrd="0" destOrd="0" presId="urn:microsoft.com/office/officeart/2005/8/layout/list1"/>
    <dgm:cxn modelId="{483AE003-6B40-4C3F-8EE0-A699608EABDE}" type="presParOf" srcId="{A71E6591-20C5-4CAD-9892-784A221CE8EC}" destId="{E3BA3C58-357C-4E89-8ED7-4F7BBB153A13}" srcOrd="1" destOrd="0" presId="urn:microsoft.com/office/officeart/2005/8/layout/list1"/>
    <dgm:cxn modelId="{5C151A64-57A7-4D7F-87D2-BD0464D001EF}" type="presParOf" srcId="{5EE4FB15-314C-48FC-8610-024E00F1CEC3}" destId="{DF7B95D4-66BA-4084-9212-D2DCD3589667}" srcOrd="1" destOrd="0" presId="urn:microsoft.com/office/officeart/2005/8/layout/list1"/>
    <dgm:cxn modelId="{8C03E4DA-F774-4BC2-8868-40463D0F1567}" type="presParOf" srcId="{5EE4FB15-314C-48FC-8610-024E00F1CEC3}" destId="{D62489B6-0324-486E-A486-6DF92F629DF7}" srcOrd="2" destOrd="0" presId="urn:microsoft.com/office/officeart/2005/8/layout/list1"/>
    <dgm:cxn modelId="{172A18D9-868F-4E01-B46A-0E8C08497DB2}" type="presParOf" srcId="{5EE4FB15-314C-48FC-8610-024E00F1CEC3}" destId="{33F5A840-2528-4345-976C-0EFEDA3EDB71}" srcOrd="3" destOrd="0" presId="urn:microsoft.com/office/officeart/2005/8/layout/list1"/>
    <dgm:cxn modelId="{2CAA5F67-030F-4436-9664-9F651E331942}" type="presParOf" srcId="{5EE4FB15-314C-48FC-8610-024E00F1CEC3}" destId="{42DFBBEC-03F6-466D-9C91-06196C19C956}" srcOrd="4" destOrd="0" presId="urn:microsoft.com/office/officeart/2005/8/layout/list1"/>
    <dgm:cxn modelId="{EA3FA777-DEDB-4F0B-B620-DBE4BF117EBE}" type="presParOf" srcId="{42DFBBEC-03F6-466D-9C91-06196C19C956}" destId="{B544DCA0-E3A0-4910-930F-72C0BD93B86E}" srcOrd="0" destOrd="0" presId="urn:microsoft.com/office/officeart/2005/8/layout/list1"/>
    <dgm:cxn modelId="{FB161867-3159-4689-9108-212606AEAEA8}" type="presParOf" srcId="{42DFBBEC-03F6-466D-9C91-06196C19C956}" destId="{DAB748C5-4A06-4866-8E4D-50056687390C}" srcOrd="1" destOrd="0" presId="urn:microsoft.com/office/officeart/2005/8/layout/list1"/>
    <dgm:cxn modelId="{F423CFA3-4DEC-4895-A008-7A7D669594A1}" type="presParOf" srcId="{5EE4FB15-314C-48FC-8610-024E00F1CEC3}" destId="{3CD38DB3-9BC4-40E9-A7FC-2735C169C2F7}" srcOrd="5" destOrd="0" presId="urn:microsoft.com/office/officeart/2005/8/layout/list1"/>
    <dgm:cxn modelId="{49DC7D6C-B898-431A-AF6B-B6A9F6B69EBA}" type="presParOf" srcId="{5EE4FB15-314C-48FC-8610-024E00F1CEC3}" destId="{700F6169-5708-4280-80FB-5DFB3851A562}" srcOrd="6" destOrd="0" presId="urn:microsoft.com/office/officeart/2005/8/layout/list1"/>
    <dgm:cxn modelId="{D5BFDF89-6952-4AA9-9B2E-C3A36061CF9D}" type="presParOf" srcId="{5EE4FB15-314C-48FC-8610-024E00F1CEC3}" destId="{A7C24742-100F-4C32-90E4-6181E9630B06}" srcOrd="7" destOrd="0" presId="urn:microsoft.com/office/officeart/2005/8/layout/list1"/>
    <dgm:cxn modelId="{88959DCC-7900-4F54-9342-7B060D0D6B20}" type="presParOf" srcId="{5EE4FB15-314C-48FC-8610-024E00F1CEC3}" destId="{B866790A-D08B-4A4B-9F90-C0F4781470B9}" srcOrd="8" destOrd="0" presId="urn:microsoft.com/office/officeart/2005/8/layout/list1"/>
    <dgm:cxn modelId="{394986C3-E504-41FF-B6CB-43764AD084FC}" type="presParOf" srcId="{B866790A-D08B-4A4B-9F90-C0F4781470B9}" destId="{16DEF3E4-5A6C-46FD-8C5A-A5A1DA31053E}" srcOrd="0" destOrd="0" presId="urn:microsoft.com/office/officeart/2005/8/layout/list1"/>
    <dgm:cxn modelId="{8B6DB35A-8BA4-4C30-84C4-B01D065B6280}" type="presParOf" srcId="{B866790A-D08B-4A4B-9F90-C0F4781470B9}" destId="{F30866BA-9C97-4A13-8EB4-8FAAC4BC1BE5}" srcOrd="1" destOrd="0" presId="urn:microsoft.com/office/officeart/2005/8/layout/list1"/>
    <dgm:cxn modelId="{39867CD4-06E7-45E4-9F31-782DE0E5F6B7}" type="presParOf" srcId="{5EE4FB15-314C-48FC-8610-024E00F1CEC3}" destId="{6275735E-9174-49F5-BB50-C8A64D586CCE}" srcOrd="9" destOrd="0" presId="urn:microsoft.com/office/officeart/2005/8/layout/list1"/>
    <dgm:cxn modelId="{CAF18FD1-4A11-498B-8685-AD2DB8E45517}" type="presParOf" srcId="{5EE4FB15-314C-48FC-8610-024E00F1CEC3}" destId="{B0A87D51-8385-4F44-9773-82898C8EAEE8}" srcOrd="10" destOrd="0" presId="urn:microsoft.com/office/officeart/2005/8/layout/list1"/>
    <dgm:cxn modelId="{C60CB3BB-862E-4D18-AD6A-56CF895D0D1B}" type="presParOf" srcId="{5EE4FB15-314C-48FC-8610-024E00F1CEC3}" destId="{411D54EE-34B5-4DAF-A7BF-E223D09D9C5F}" srcOrd="11" destOrd="0" presId="urn:microsoft.com/office/officeart/2005/8/layout/list1"/>
    <dgm:cxn modelId="{378FFB72-CB6A-4C98-A57C-FF122C776620}" type="presParOf" srcId="{5EE4FB15-314C-48FC-8610-024E00F1CEC3}" destId="{636DB4F7-4AC3-415A-AE1F-3EBD578D637B}" srcOrd="12" destOrd="0" presId="urn:microsoft.com/office/officeart/2005/8/layout/list1"/>
    <dgm:cxn modelId="{FDFCB872-50A6-460D-817D-083D8F44F5C2}" type="presParOf" srcId="{636DB4F7-4AC3-415A-AE1F-3EBD578D637B}" destId="{060E013D-33E2-48E1-9946-6EE19F30C1ED}" srcOrd="0" destOrd="0" presId="urn:microsoft.com/office/officeart/2005/8/layout/list1"/>
    <dgm:cxn modelId="{894144A5-1E83-4A5D-BE5D-998AE095D024}" type="presParOf" srcId="{636DB4F7-4AC3-415A-AE1F-3EBD578D637B}" destId="{B3BFE341-7BA1-4C1B-978C-F5D0C3615394}" srcOrd="1" destOrd="0" presId="urn:microsoft.com/office/officeart/2005/8/layout/list1"/>
    <dgm:cxn modelId="{D8E9B118-0A14-4012-84E2-D6649EB67FD8}" type="presParOf" srcId="{5EE4FB15-314C-48FC-8610-024E00F1CEC3}" destId="{4E9BEA94-1955-439A-9C6E-C35D1270EEF8}" srcOrd="13" destOrd="0" presId="urn:microsoft.com/office/officeart/2005/8/layout/list1"/>
    <dgm:cxn modelId="{0FD50E7D-FE28-46EA-B347-BFFDE22109AE}" type="presParOf" srcId="{5EE4FB15-314C-48FC-8610-024E00F1CEC3}" destId="{59F73017-57AF-47B9-9118-52EC5695DD62}" srcOrd="14" destOrd="0" presId="urn:microsoft.com/office/officeart/2005/8/layout/list1"/>
    <dgm:cxn modelId="{219BA486-1DD1-49A7-B308-301A686B04D0}" type="presParOf" srcId="{5EE4FB15-314C-48FC-8610-024E00F1CEC3}" destId="{80D30BA0-907F-495D-90C5-0EE933AB3A0D}" srcOrd="15" destOrd="0" presId="urn:microsoft.com/office/officeart/2005/8/layout/list1"/>
    <dgm:cxn modelId="{EDD7E9C9-A53E-429D-B881-A50E4AF5E2F7}" type="presParOf" srcId="{5EE4FB15-314C-48FC-8610-024E00F1CEC3}" destId="{EAFFAB7D-817E-49E2-9D1F-0444DA166922}" srcOrd="16" destOrd="0" presId="urn:microsoft.com/office/officeart/2005/8/layout/list1"/>
    <dgm:cxn modelId="{20BFD2A4-8B23-4007-8E83-BDB20A5B5810}" type="presParOf" srcId="{EAFFAB7D-817E-49E2-9D1F-0444DA166922}" destId="{DF925122-F29C-480D-9AD2-D615A27107E5}" srcOrd="0" destOrd="0" presId="urn:microsoft.com/office/officeart/2005/8/layout/list1"/>
    <dgm:cxn modelId="{49D33080-C32D-4DC7-B822-F3B290D08637}" type="presParOf" srcId="{EAFFAB7D-817E-49E2-9D1F-0444DA166922}" destId="{E632FC99-6187-4DE5-8EBA-DECA7186D9B3}" srcOrd="1" destOrd="0" presId="urn:microsoft.com/office/officeart/2005/8/layout/list1"/>
    <dgm:cxn modelId="{37DAF39C-25D3-4495-BF5B-A5E1FD909D22}" type="presParOf" srcId="{5EE4FB15-314C-48FC-8610-024E00F1CEC3}" destId="{6AFC2B43-803B-44EC-B099-BD2CC64DE230}" srcOrd="17" destOrd="0" presId="urn:microsoft.com/office/officeart/2005/8/layout/list1"/>
    <dgm:cxn modelId="{00B04D03-120C-4B51-BC8B-CFA3D54C66E3}" type="presParOf" srcId="{5EE4FB15-314C-48FC-8610-024E00F1CEC3}" destId="{E623E949-B8DE-4ED2-8E3D-E5DEF99382A1}" srcOrd="18" destOrd="0" presId="urn:microsoft.com/office/officeart/2005/8/layout/list1"/>
    <dgm:cxn modelId="{324BAE86-1E24-4B69-9939-5B3C649406E9}" type="presParOf" srcId="{5EE4FB15-314C-48FC-8610-024E00F1CEC3}" destId="{5ACDD42E-A48C-449B-BA8A-7DEBC98E12E7}" srcOrd="19" destOrd="0" presId="urn:microsoft.com/office/officeart/2005/8/layout/list1"/>
    <dgm:cxn modelId="{B5774B31-7E5A-4202-BC6E-2040D1F9FAC9}" type="presParOf" srcId="{5EE4FB15-314C-48FC-8610-024E00F1CEC3}" destId="{B6020C89-AAC5-4774-91C9-33BDFBDF6775}" srcOrd="20" destOrd="0" presId="urn:microsoft.com/office/officeart/2005/8/layout/list1"/>
    <dgm:cxn modelId="{51DE7F14-B8C6-4DEA-9C62-47BB98349B41}" type="presParOf" srcId="{B6020C89-AAC5-4774-91C9-33BDFBDF6775}" destId="{249E5A84-B1B7-40D2-8912-D5B8EEA32E6B}" srcOrd="0" destOrd="0" presId="urn:microsoft.com/office/officeart/2005/8/layout/list1"/>
    <dgm:cxn modelId="{5DD97A95-760C-4112-A14E-3F9088485EF4}" type="presParOf" srcId="{B6020C89-AAC5-4774-91C9-33BDFBDF6775}" destId="{08825F38-699A-4393-B067-E005AC3ADC0B}" srcOrd="1" destOrd="0" presId="urn:microsoft.com/office/officeart/2005/8/layout/list1"/>
    <dgm:cxn modelId="{26612B77-59F6-4B3B-AEC6-155C53C580C7}" type="presParOf" srcId="{5EE4FB15-314C-48FC-8610-024E00F1CEC3}" destId="{9AF2056E-C6D0-4370-9419-23EEB73B12AA}" srcOrd="21" destOrd="0" presId="urn:microsoft.com/office/officeart/2005/8/layout/list1"/>
    <dgm:cxn modelId="{EE1219C6-363A-49FB-A817-FBE31185301C}" type="presParOf" srcId="{5EE4FB15-314C-48FC-8610-024E00F1CEC3}" destId="{A904D165-DF78-4A1C-90DA-169BDBEC87D6}" srcOrd="22" destOrd="0" presId="urn:microsoft.com/office/officeart/2005/8/layout/list1"/>
    <dgm:cxn modelId="{E8C297EE-5BA9-40BD-9359-685D5ECC22BF}" type="presParOf" srcId="{5EE4FB15-314C-48FC-8610-024E00F1CEC3}" destId="{8BA3D542-18D0-49BD-835B-B8BF3CFB8AD3}" srcOrd="23" destOrd="0" presId="urn:microsoft.com/office/officeart/2005/8/layout/list1"/>
    <dgm:cxn modelId="{DD0F82EE-18D9-4CAB-89D4-255DB0DB153B}" type="presParOf" srcId="{5EE4FB15-314C-48FC-8610-024E00F1CEC3}" destId="{4DB8B14B-ADDD-4294-8095-A2C418760961}" srcOrd="24" destOrd="0" presId="urn:microsoft.com/office/officeart/2005/8/layout/list1"/>
    <dgm:cxn modelId="{BA8AC2E9-C75F-472B-A1A9-8DBDF7E3A979}" type="presParOf" srcId="{4DB8B14B-ADDD-4294-8095-A2C418760961}" destId="{D773CB9C-9F7A-4491-8058-2E4D5CE2D996}" srcOrd="0" destOrd="0" presId="urn:microsoft.com/office/officeart/2005/8/layout/list1"/>
    <dgm:cxn modelId="{7E75FD25-487A-42B0-8972-2CA247F6BA23}" type="presParOf" srcId="{4DB8B14B-ADDD-4294-8095-A2C418760961}" destId="{26E589CA-E0BD-4775-8153-0232BACC744E}" srcOrd="1" destOrd="0" presId="urn:microsoft.com/office/officeart/2005/8/layout/list1"/>
    <dgm:cxn modelId="{8332CEFF-9615-4B36-99A4-4D9EF4BD7943}" type="presParOf" srcId="{5EE4FB15-314C-48FC-8610-024E00F1CEC3}" destId="{9954D813-19F8-4510-9906-060C1A2E25DB}" srcOrd="25" destOrd="0" presId="urn:microsoft.com/office/officeart/2005/8/layout/list1"/>
    <dgm:cxn modelId="{488F2CFB-09A4-4AD0-9CFF-06FFF119AFB8}" type="presParOf" srcId="{5EE4FB15-314C-48FC-8610-024E00F1CEC3}" destId="{CA9DD035-9D46-4A00-AE83-B6D2FAE1C3F0}" srcOrd="26" destOrd="0" presId="urn:microsoft.com/office/officeart/2005/8/layout/list1"/>
    <dgm:cxn modelId="{996C5F32-02D6-4512-89C7-CBCDFA6194BC}" type="presParOf" srcId="{5EE4FB15-314C-48FC-8610-024E00F1CEC3}" destId="{570A42EC-8F28-46D5-9306-1C75D7160889}" srcOrd="27" destOrd="0" presId="urn:microsoft.com/office/officeart/2005/8/layout/list1"/>
    <dgm:cxn modelId="{48186975-0AD0-4C18-92C1-22CF2EB97F7E}" type="presParOf" srcId="{5EE4FB15-314C-48FC-8610-024E00F1CEC3}" destId="{AC763BCF-E95C-422C-9B14-96F094B81351}" srcOrd="28" destOrd="0" presId="urn:microsoft.com/office/officeart/2005/8/layout/list1"/>
    <dgm:cxn modelId="{3BE2B8AE-CFFA-4D0A-AB06-0BE55E50F506}" type="presParOf" srcId="{AC763BCF-E95C-422C-9B14-96F094B81351}" destId="{4F7C6828-E087-4A86-9AF9-DE7AD89C0BA2}" srcOrd="0" destOrd="0" presId="urn:microsoft.com/office/officeart/2005/8/layout/list1"/>
    <dgm:cxn modelId="{811E3ABB-4E98-486A-B162-57D78F3078EC}" type="presParOf" srcId="{AC763BCF-E95C-422C-9B14-96F094B81351}" destId="{A2DA096A-835A-45B5-A81A-4B428EC9D64A}" srcOrd="1" destOrd="0" presId="urn:microsoft.com/office/officeart/2005/8/layout/list1"/>
    <dgm:cxn modelId="{461296F5-D46C-4133-B077-67EC93CC5D7A}" type="presParOf" srcId="{5EE4FB15-314C-48FC-8610-024E00F1CEC3}" destId="{F10A625A-06CD-4DB6-A0BD-7B222F53E4A1}" srcOrd="29" destOrd="0" presId="urn:microsoft.com/office/officeart/2005/8/layout/list1"/>
    <dgm:cxn modelId="{1565515D-5759-4E6F-B8C7-11A1C1438B98}" type="presParOf" srcId="{5EE4FB15-314C-48FC-8610-024E00F1CEC3}" destId="{A802D83E-14FA-45C6-A7A6-2156100733CC}" srcOrd="30" destOrd="0" presId="urn:microsoft.com/office/officeart/2005/8/layout/list1"/>
    <dgm:cxn modelId="{D5E6DBA4-17AE-4336-BD22-D90F23971A25}" type="presParOf" srcId="{5EE4FB15-314C-48FC-8610-024E00F1CEC3}" destId="{6A29DE63-2D9B-45E4-B9F7-0AF0952073B7}" srcOrd="31" destOrd="0" presId="urn:microsoft.com/office/officeart/2005/8/layout/list1"/>
    <dgm:cxn modelId="{EB78AB9F-981A-4A00-A269-6AB46834B8C8}" type="presParOf" srcId="{5EE4FB15-314C-48FC-8610-024E00F1CEC3}" destId="{F2CCC044-0C26-4EB4-891E-4465C58EDABE}" srcOrd="32" destOrd="0" presId="urn:microsoft.com/office/officeart/2005/8/layout/list1"/>
    <dgm:cxn modelId="{3F90B660-62DC-44A0-9F64-B8DDD15B6688}" type="presParOf" srcId="{F2CCC044-0C26-4EB4-891E-4465C58EDABE}" destId="{6EAB55D4-8A55-40B6-B84C-F61E11CFB4A8}" srcOrd="0" destOrd="0" presId="urn:microsoft.com/office/officeart/2005/8/layout/list1"/>
    <dgm:cxn modelId="{E7025993-A2B7-4993-A8D9-402FDB9E7245}" type="presParOf" srcId="{F2CCC044-0C26-4EB4-891E-4465C58EDABE}" destId="{0335AC0F-405A-4AE7-9A4E-3756665A40AF}" srcOrd="1" destOrd="0" presId="urn:microsoft.com/office/officeart/2005/8/layout/list1"/>
    <dgm:cxn modelId="{083FA9C6-4D82-4CB0-8B23-782D5818B49B}" type="presParOf" srcId="{5EE4FB15-314C-48FC-8610-024E00F1CEC3}" destId="{69166DBB-504D-4587-8707-F2754D258645}" srcOrd="33" destOrd="0" presId="urn:microsoft.com/office/officeart/2005/8/layout/list1"/>
    <dgm:cxn modelId="{72DE52F6-4C65-4134-9769-534BE28D2BF7}" type="presParOf" srcId="{5EE4FB15-314C-48FC-8610-024E00F1CEC3}" destId="{E435FFFE-3085-41C3-A9E9-FAE79BB9C340}" srcOrd="34" destOrd="0" presId="urn:microsoft.com/office/officeart/2005/8/layout/list1"/>
    <dgm:cxn modelId="{9BD26B28-B8A6-4848-B9AF-E9D854C8CCEC}" type="presParOf" srcId="{5EE4FB15-314C-48FC-8610-024E00F1CEC3}" destId="{52B28294-D943-44B4-8521-1D55A9C40A62}" srcOrd="35" destOrd="0" presId="urn:microsoft.com/office/officeart/2005/8/layout/list1"/>
    <dgm:cxn modelId="{4A7BA976-4FE3-4E91-9E1E-3885CB560B67}" type="presParOf" srcId="{5EE4FB15-314C-48FC-8610-024E00F1CEC3}" destId="{CAF5CD63-2A6F-4311-9776-A006FA1AFCA9}" srcOrd="36" destOrd="0" presId="urn:microsoft.com/office/officeart/2005/8/layout/list1"/>
    <dgm:cxn modelId="{E668A519-8CA9-4F31-B36C-11F01843B23D}" type="presParOf" srcId="{CAF5CD63-2A6F-4311-9776-A006FA1AFCA9}" destId="{D3A94B07-6086-4DD5-A8D9-661F88B1BADB}" srcOrd="0" destOrd="0" presId="urn:microsoft.com/office/officeart/2005/8/layout/list1"/>
    <dgm:cxn modelId="{50642D13-0134-4FCB-8AEC-C3DDAC90A929}" type="presParOf" srcId="{CAF5CD63-2A6F-4311-9776-A006FA1AFCA9}" destId="{A89EDA1D-29A8-421E-879D-3159DF9DA325}" srcOrd="1" destOrd="0" presId="urn:microsoft.com/office/officeart/2005/8/layout/list1"/>
    <dgm:cxn modelId="{3FE53E7E-62C8-4E50-9E46-547F9E1557A1}" type="presParOf" srcId="{5EE4FB15-314C-48FC-8610-024E00F1CEC3}" destId="{08B933DF-73FF-42D8-913B-D376CA978D82}" srcOrd="37" destOrd="0" presId="urn:microsoft.com/office/officeart/2005/8/layout/list1"/>
    <dgm:cxn modelId="{988CFA6E-4FD4-473F-BF23-4FA49FD5BD98}" type="presParOf" srcId="{5EE4FB15-314C-48FC-8610-024E00F1CEC3}" destId="{E2E79B75-FC02-4218-A494-1E7FC9713ACB}" srcOrd="38" destOrd="0" presId="urn:microsoft.com/office/officeart/2005/8/layout/list1"/>
    <dgm:cxn modelId="{D61BBBF1-887B-4AF5-8A36-58B18D5A14C3}" type="presParOf" srcId="{5EE4FB15-314C-48FC-8610-024E00F1CEC3}" destId="{F0C29B4B-8ED6-449B-8ABA-F57068CC768A}" srcOrd="39" destOrd="0" presId="urn:microsoft.com/office/officeart/2005/8/layout/list1"/>
    <dgm:cxn modelId="{193625F7-D5A6-4252-938F-8A325829ED0D}" type="presParOf" srcId="{5EE4FB15-314C-48FC-8610-024E00F1CEC3}" destId="{9026F9F2-970B-4BE9-8AF1-F1407653723E}" srcOrd="40" destOrd="0" presId="urn:microsoft.com/office/officeart/2005/8/layout/list1"/>
    <dgm:cxn modelId="{67D0D2E5-5B7D-4DC1-9B23-20D5BA2670F2}" type="presParOf" srcId="{9026F9F2-970B-4BE9-8AF1-F1407653723E}" destId="{504E38C8-0690-4E15-98D1-01BC1A1888A2}" srcOrd="0" destOrd="0" presId="urn:microsoft.com/office/officeart/2005/8/layout/list1"/>
    <dgm:cxn modelId="{6C81B4FF-F9CD-4EDA-B495-C0D3FAD45A91}" type="presParOf" srcId="{9026F9F2-970B-4BE9-8AF1-F1407653723E}" destId="{5884CDBB-A9C3-4395-AC11-9FD98F034B16}" srcOrd="1" destOrd="0" presId="urn:microsoft.com/office/officeart/2005/8/layout/list1"/>
    <dgm:cxn modelId="{748B9CA8-1B1A-434D-9900-76F87D858BED}" type="presParOf" srcId="{5EE4FB15-314C-48FC-8610-024E00F1CEC3}" destId="{735F2E28-C321-4D39-A55F-727C02F7C454}" srcOrd="41" destOrd="0" presId="urn:microsoft.com/office/officeart/2005/8/layout/list1"/>
    <dgm:cxn modelId="{CC6CDF7D-DB6C-4CF7-A1FF-7C60DB8ED007}" type="presParOf" srcId="{5EE4FB15-314C-48FC-8610-024E00F1CEC3}" destId="{B07449B4-0D6A-4C84-8DDC-6CB82C4408E9}" srcOrd="42" destOrd="0" presId="urn:microsoft.com/office/officeart/2005/8/layout/list1"/>
    <dgm:cxn modelId="{12DC202B-BAB3-47F3-A94A-AB9C336E0A59}" type="presParOf" srcId="{5EE4FB15-314C-48FC-8610-024E00F1CEC3}" destId="{2AD08B06-CF52-4214-A3A3-0C1D9B27C0AE}" srcOrd="43" destOrd="0" presId="urn:microsoft.com/office/officeart/2005/8/layout/list1"/>
    <dgm:cxn modelId="{C40FDDAD-1D65-4FE7-BD5B-CE6C54C9E5E2}" type="presParOf" srcId="{5EE4FB15-314C-48FC-8610-024E00F1CEC3}" destId="{5F0AC024-231C-40F1-BC01-88297238AD26}" srcOrd="44" destOrd="0" presId="urn:microsoft.com/office/officeart/2005/8/layout/list1"/>
    <dgm:cxn modelId="{8A28A77E-B410-4F58-B0AC-6A6A0E7FBC19}" type="presParOf" srcId="{5F0AC024-231C-40F1-BC01-88297238AD26}" destId="{972E46B6-FB3F-48B1-9D96-7FE8980D29F3}" srcOrd="0" destOrd="0" presId="urn:microsoft.com/office/officeart/2005/8/layout/list1"/>
    <dgm:cxn modelId="{1793521C-7072-4457-8624-F827D82E995C}" type="presParOf" srcId="{5F0AC024-231C-40F1-BC01-88297238AD26}" destId="{6869662E-6E52-4791-BE9E-826E8E487C1B}" srcOrd="1" destOrd="0" presId="urn:microsoft.com/office/officeart/2005/8/layout/list1"/>
    <dgm:cxn modelId="{CA06B35E-7A5E-47BC-9EA0-998D281DDFA2}" type="presParOf" srcId="{5EE4FB15-314C-48FC-8610-024E00F1CEC3}" destId="{CC8C2094-1255-45F1-A4E7-BFD717225DCF}" srcOrd="45" destOrd="0" presId="urn:microsoft.com/office/officeart/2005/8/layout/list1"/>
    <dgm:cxn modelId="{5D995DBF-B225-4D4D-840A-C12A21E8ECCE}" type="presParOf" srcId="{5EE4FB15-314C-48FC-8610-024E00F1CEC3}" destId="{1EB1A734-0A4F-4761-9E93-21B6FB7FB7F2}" srcOrd="4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DCAB0E-C49A-4C9D-B32D-8A1DE8B9D3D4}"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C62B531E-ED93-47EB-902F-FD0E1717B18C}">
      <dgm:prSet/>
      <dgm:spPr/>
      <dgm:t>
        <a:bodyPr/>
        <a:lstStyle/>
        <a:p>
          <a:pPr>
            <a:defRPr b="1"/>
          </a:pPr>
          <a:r>
            <a:rPr lang="en-US" dirty="0"/>
            <a:t>Data Augmentation:</a:t>
          </a:r>
        </a:p>
      </dgm:t>
    </dgm:pt>
    <dgm:pt modelId="{F197CF9B-818E-4349-AF66-D1082B405AE7}" type="parTrans" cxnId="{D06DE288-257A-4AA8-A20C-4D224CE390D2}">
      <dgm:prSet/>
      <dgm:spPr/>
      <dgm:t>
        <a:bodyPr/>
        <a:lstStyle/>
        <a:p>
          <a:endParaRPr lang="en-US"/>
        </a:p>
      </dgm:t>
    </dgm:pt>
    <dgm:pt modelId="{4D255908-0FA1-461E-8701-8C6621EC14F2}" type="sibTrans" cxnId="{D06DE288-257A-4AA8-A20C-4D224CE390D2}">
      <dgm:prSet/>
      <dgm:spPr/>
      <dgm:t>
        <a:bodyPr/>
        <a:lstStyle/>
        <a:p>
          <a:endParaRPr lang="en-US"/>
        </a:p>
      </dgm:t>
    </dgm:pt>
    <dgm:pt modelId="{DAE7381F-0743-4D71-BAD3-81CFD52D0C3F}">
      <dgm:prSet/>
      <dgm:spPr/>
      <dgm:t>
        <a:bodyPr/>
        <a:lstStyle/>
        <a:p>
          <a:r>
            <a:rPr lang="en-US"/>
            <a:t>Increase the diversity of the training data</a:t>
          </a:r>
        </a:p>
      </dgm:t>
    </dgm:pt>
    <dgm:pt modelId="{E58584AE-610E-43BE-835E-D1FA35A9CDF1}" type="parTrans" cxnId="{FE9F26D4-8307-4F0E-8CAE-58CFDCCD64CB}">
      <dgm:prSet/>
      <dgm:spPr/>
      <dgm:t>
        <a:bodyPr/>
        <a:lstStyle/>
        <a:p>
          <a:endParaRPr lang="en-US"/>
        </a:p>
      </dgm:t>
    </dgm:pt>
    <dgm:pt modelId="{2FA5743F-0621-4C04-8A96-1632F66153F4}" type="sibTrans" cxnId="{FE9F26D4-8307-4F0E-8CAE-58CFDCCD64CB}">
      <dgm:prSet/>
      <dgm:spPr/>
      <dgm:t>
        <a:bodyPr/>
        <a:lstStyle/>
        <a:p>
          <a:endParaRPr lang="en-US"/>
        </a:p>
      </dgm:t>
    </dgm:pt>
    <dgm:pt modelId="{5D76AEE4-6119-40C0-AF57-2DB3A9071F4F}">
      <dgm:prSet/>
      <dgm:spPr/>
      <dgm:t>
        <a:bodyPr/>
        <a:lstStyle/>
        <a:p>
          <a:pPr>
            <a:defRPr b="1"/>
          </a:pPr>
          <a:r>
            <a:rPr lang="en-US"/>
            <a:t>Dropout:</a:t>
          </a:r>
        </a:p>
      </dgm:t>
    </dgm:pt>
    <dgm:pt modelId="{E39C340A-DF8A-42CA-A958-FDC016B5C634}" type="parTrans" cxnId="{493B7849-8375-47E7-B6DF-873A159DB6A0}">
      <dgm:prSet/>
      <dgm:spPr/>
      <dgm:t>
        <a:bodyPr/>
        <a:lstStyle/>
        <a:p>
          <a:endParaRPr lang="en-US"/>
        </a:p>
      </dgm:t>
    </dgm:pt>
    <dgm:pt modelId="{BBEC20C1-3C89-425D-BEFE-D7AE77A03FC4}" type="sibTrans" cxnId="{493B7849-8375-47E7-B6DF-873A159DB6A0}">
      <dgm:prSet/>
      <dgm:spPr/>
      <dgm:t>
        <a:bodyPr/>
        <a:lstStyle/>
        <a:p>
          <a:endParaRPr lang="en-US"/>
        </a:p>
      </dgm:t>
    </dgm:pt>
    <dgm:pt modelId="{6E399AC5-5E45-4AD5-9419-5604287B6429}">
      <dgm:prSet/>
      <dgm:spPr/>
      <dgm:t>
        <a:bodyPr/>
        <a:lstStyle/>
        <a:p>
          <a:r>
            <a:rPr lang="en-US"/>
            <a:t>Help prevent neurons from co-adapting and forces them to learn robust features independently.</a:t>
          </a:r>
        </a:p>
      </dgm:t>
    </dgm:pt>
    <dgm:pt modelId="{2504692E-6051-4FFA-8DB3-342629915458}" type="parTrans" cxnId="{2E8D88F1-4ABD-4DB3-8C88-43E244D4B35E}">
      <dgm:prSet/>
      <dgm:spPr/>
      <dgm:t>
        <a:bodyPr/>
        <a:lstStyle/>
        <a:p>
          <a:endParaRPr lang="en-US"/>
        </a:p>
      </dgm:t>
    </dgm:pt>
    <dgm:pt modelId="{66024D25-8CF1-461E-9A47-C327F76903F1}" type="sibTrans" cxnId="{2E8D88F1-4ABD-4DB3-8C88-43E244D4B35E}">
      <dgm:prSet/>
      <dgm:spPr/>
      <dgm:t>
        <a:bodyPr/>
        <a:lstStyle/>
        <a:p>
          <a:endParaRPr lang="en-US"/>
        </a:p>
      </dgm:t>
    </dgm:pt>
    <dgm:pt modelId="{5DE8DDCB-E88E-4939-BF6C-33DE23DFC1F1}">
      <dgm:prSet/>
      <dgm:spPr/>
      <dgm:t>
        <a:bodyPr/>
        <a:lstStyle/>
        <a:p>
          <a:pPr>
            <a:defRPr b="1"/>
          </a:pPr>
          <a:r>
            <a:rPr lang="en-US"/>
            <a:t>Regularization:</a:t>
          </a:r>
        </a:p>
      </dgm:t>
    </dgm:pt>
    <dgm:pt modelId="{F6B53897-9768-4AE2-AD8A-1EB30F974625}" type="parTrans" cxnId="{51AC5982-6FF2-4E09-A44F-B88E4394FEA5}">
      <dgm:prSet/>
      <dgm:spPr/>
      <dgm:t>
        <a:bodyPr/>
        <a:lstStyle/>
        <a:p>
          <a:endParaRPr lang="en-US"/>
        </a:p>
      </dgm:t>
    </dgm:pt>
    <dgm:pt modelId="{910D9421-E607-4905-95E5-A98844BE5A27}" type="sibTrans" cxnId="{51AC5982-6FF2-4E09-A44F-B88E4394FEA5}">
      <dgm:prSet/>
      <dgm:spPr/>
      <dgm:t>
        <a:bodyPr/>
        <a:lstStyle/>
        <a:p>
          <a:endParaRPr lang="en-US"/>
        </a:p>
      </dgm:t>
    </dgm:pt>
    <dgm:pt modelId="{19374366-BF39-48AB-9BF3-AE98630E5B65}">
      <dgm:prSet/>
      <dgm:spPr/>
      <dgm:t>
        <a:bodyPr/>
        <a:lstStyle/>
        <a:p>
          <a:r>
            <a:rPr lang="en-US"/>
            <a:t>Add penalty for large weights to the loss function,  simplify the model and preventing overfitting.</a:t>
          </a:r>
        </a:p>
      </dgm:t>
    </dgm:pt>
    <dgm:pt modelId="{9BB3B60E-96F4-49A8-8979-5B51CDB01017}" type="parTrans" cxnId="{77443B53-93D3-4C1E-BDD4-20694E6EC6C0}">
      <dgm:prSet/>
      <dgm:spPr/>
      <dgm:t>
        <a:bodyPr/>
        <a:lstStyle/>
        <a:p>
          <a:endParaRPr lang="en-US"/>
        </a:p>
      </dgm:t>
    </dgm:pt>
    <dgm:pt modelId="{F0EB1D0C-3039-454F-924E-CDC64A7FEA81}" type="sibTrans" cxnId="{77443B53-93D3-4C1E-BDD4-20694E6EC6C0}">
      <dgm:prSet/>
      <dgm:spPr/>
      <dgm:t>
        <a:bodyPr/>
        <a:lstStyle/>
        <a:p>
          <a:endParaRPr lang="en-US"/>
        </a:p>
      </dgm:t>
    </dgm:pt>
    <dgm:pt modelId="{8A138C7D-ADFD-4DD0-B5BB-226FC5CB345F}">
      <dgm:prSet/>
      <dgm:spPr/>
      <dgm:t>
        <a:bodyPr/>
        <a:lstStyle/>
        <a:p>
          <a:pPr>
            <a:defRPr b="1"/>
          </a:pPr>
          <a:r>
            <a:rPr lang="en-US" dirty="0"/>
            <a:t>Batch Normalization:</a:t>
          </a:r>
        </a:p>
      </dgm:t>
    </dgm:pt>
    <dgm:pt modelId="{302E48F6-AB07-44CA-9802-EFF8CDA0CD16}" type="parTrans" cxnId="{F16F9990-EA38-4C84-8EAE-E7CB8732CB0F}">
      <dgm:prSet/>
      <dgm:spPr/>
      <dgm:t>
        <a:bodyPr/>
        <a:lstStyle/>
        <a:p>
          <a:endParaRPr lang="en-US"/>
        </a:p>
      </dgm:t>
    </dgm:pt>
    <dgm:pt modelId="{0643AE30-4136-4ED4-A238-BE9856ECD401}" type="sibTrans" cxnId="{F16F9990-EA38-4C84-8EAE-E7CB8732CB0F}">
      <dgm:prSet/>
      <dgm:spPr/>
      <dgm:t>
        <a:bodyPr/>
        <a:lstStyle/>
        <a:p>
          <a:endParaRPr lang="en-US"/>
        </a:p>
      </dgm:t>
    </dgm:pt>
    <dgm:pt modelId="{E8736A0D-E758-466B-B168-840CB19F7D34}">
      <dgm:prSet/>
      <dgm:spPr/>
      <dgm:t>
        <a:bodyPr/>
        <a:lstStyle/>
        <a:p>
          <a:r>
            <a:rPr lang="en-US"/>
            <a:t>Also stabilize and speed up training, normalizing the input distribution for each mini-batch.</a:t>
          </a:r>
        </a:p>
      </dgm:t>
    </dgm:pt>
    <dgm:pt modelId="{7B94FECC-44E9-4450-AF61-92A75FE03495}" type="parTrans" cxnId="{1A8291D0-551E-44BB-9445-AA937BA04834}">
      <dgm:prSet/>
      <dgm:spPr/>
      <dgm:t>
        <a:bodyPr/>
        <a:lstStyle/>
        <a:p>
          <a:endParaRPr lang="en-US"/>
        </a:p>
      </dgm:t>
    </dgm:pt>
    <dgm:pt modelId="{E939032B-895C-4C69-AFDD-4AFD9301A7D3}" type="sibTrans" cxnId="{1A8291D0-551E-44BB-9445-AA937BA04834}">
      <dgm:prSet/>
      <dgm:spPr/>
      <dgm:t>
        <a:bodyPr/>
        <a:lstStyle/>
        <a:p>
          <a:endParaRPr lang="en-US"/>
        </a:p>
      </dgm:t>
    </dgm:pt>
    <dgm:pt modelId="{2F297D23-4B46-4C8D-8FCE-C91B6D5BAE7C}">
      <dgm:prSet/>
      <dgm:spPr/>
      <dgm:t>
        <a:bodyPr/>
        <a:lstStyle/>
        <a:p>
          <a:pPr>
            <a:defRPr b="1"/>
          </a:pPr>
          <a:r>
            <a:rPr lang="en-US"/>
            <a:t>Early Stopping:</a:t>
          </a:r>
        </a:p>
      </dgm:t>
    </dgm:pt>
    <dgm:pt modelId="{988EAF31-120F-4D71-9F1C-F721ABFF6E3D}" type="parTrans" cxnId="{23635116-62D5-4359-A2F6-F7E357529901}">
      <dgm:prSet/>
      <dgm:spPr/>
      <dgm:t>
        <a:bodyPr/>
        <a:lstStyle/>
        <a:p>
          <a:endParaRPr lang="en-US"/>
        </a:p>
      </dgm:t>
    </dgm:pt>
    <dgm:pt modelId="{551D798F-55D3-4F4D-968C-10D7CE8BC3BE}" type="sibTrans" cxnId="{23635116-62D5-4359-A2F6-F7E357529901}">
      <dgm:prSet/>
      <dgm:spPr/>
      <dgm:t>
        <a:bodyPr/>
        <a:lstStyle/>
        <a:p>
          <a:endParaRPr lang="en-US"/>
        </a:p>
      </dgm:t>
    </dgm:pt>
    <dgm:pt modelId="{50350595-5EA4-466A-870A-D22D68EC4F49}">
      <dgm:prSet/>
      <dgm:spPr/>
      <dgm:t>
        <a:bodyPr/>
        <a:lstStyle/>
        <a:p>
          <a:r>
            <a:rPr lang="en-US"/>
            <a:t>Monitors the validation loss and stops the training process if there's no improvement</a:t>
          </a:r>
        </a:p>
      </dgm:t>
    </dgm:pt>
    <dgm:pt modelId="{9FB788A4-A316-4800-806B-C2711E38C904}" type="parTrans" cxnId="{67384A0E-93DD-4CCA-93CD-4A6B18A52210}">
      <dgm:prSet/>
      <dgm:spPr/>
      <dgm:t>
        <a:bodyPr/>
        <a:lstStyle/>
        <a:p>
          <a:endParaRPr lang="en-US"/>
        </a:p>
      </dgm:t>
    </dgm:pt>
    <dgm:pt modelId="{9360AD75-D7B6-4231-8290-84077BD1EAA6}" type="sibTrans" cxnId="{67384A0E-93DD-4CCA-93CD-4A6B18A52210}">
      <dgm:prSet/>
      <dgm:spPr/>
      <dgm:t>
        <a:bodyPr/>
        <a:lstStyle/>
        <a:p>
          <a:endParaRPr lang="en-US"/>
        </a:p>
      </dgm:t>
    </dgm:pt>
    <dgm:pt modelId="{8E28A168-7DAE-45D3-A04F-ABB1C2083118}">
      <dgm:prSet/>
      <dgm:spPr/>
      <dgm:t>
        <a:bodyPr/>
        <a:lstStyle/>
        <a:p>
          <a:pPr>
            <a:defRPr b="1"/>
          </a:pPr>
          <a:r>
            <a:rPr lang="en-US"/>
            <a:t>Reduce LR on Plateau:</a:t>
          </a:r>
        </a:p>
      </dgm:t>
    </dgm:pt>
    <dgm:pt modelId="{BE3F3D6D-5082-487A-82C1-1BE1C1C2C07C}" type="parTrans" cxnId="{A9BE7E57-9C5D-46BE-8304-1BDEF47A30B0}">
      <dgm:prSet/>
      <dgm:spPr/>
      <dgm:t>
        <a:bodyPr/>
        <a:lstStyle/>
        <a:p>
          <a:endParaRPr lang="en-US"/>
        </a:p>
      </dgm:t>
    </dgm:pt>
    <dgm:pt modelId="{9257128C-8631-4E18-9251-DE3C3E8F5E55}" type="sibTrans" cxnId="{A9BE7E57-9C5D-46BE-8304-1BDEF47A30B0}">
      <dgm:prSet/>
      <dgm:spPr/>
      <dgm:t>
        <a:bodyPr/>
        <a:lstStyle/>
        <a:p>
          <a:endParaRPr lang="en-US"/>
        </a:p>
      </dgm:t>
    </dgm:pt>
    <dgm:pt modelId="{F2A5FEB5-85D5-48DE-B998-33B91841A471}">
      <dgm:prSet/>
      <dgm:spPr/>
      <dgm:t>
        <a:bodyPr/>
        <a:lstStyle/>
        <a:p>
          <a:r>
            <a:rPr lang="en-US"/>
            <a:t>Reduce the learning rate when the validation loss stopped improving</a:t>
          </a:r>
        </a:p>
      </dgm:t>
    </dgm:pt>
    <dgm:pt modelId="{F83524D8-3399-47B3-978B-A41C97C7FCAB}" type="parTrans" cxnId="{A943F12F-F3E4-4628-8574-90F386B78811}">
      <dgm:prSet/>
      <dgm:spPr/>
      <dgm:t>
        <a:bodyPr/>
        <a:lstStyle/>
        <a:p>
          <a:endParaRPr lang="en-US"/>
        </a:p>
      </dgm:t>
    </dgm:pt>
    <dgm:pt modelId="{B955D391-BE21-441F-BC79-698EEBE3EE4B}" type="sibTrans" cxnId="{A943F12F-F3E4-4628-8574-90F386B78811}">
      <dgm:prSet/>
      <dgm:spPr/>
      <dgm:t>
        <a:bodyPr/>
        <a:lstStyle/>
        <a:p>
          <a:endParaRPr lang="en-US"/>
        </a:p>
      </dgm:t>
    </dgm:pt>
    <dgm:pt modelId="{083F4EAA-2C11-4629-ADA0-F3538FEC8C5E}" type="pres">
      <dgm:prSet presAssocID="{5BDCAB0E-C49A-4C9D-B32D-8A1DE8B9D3D4}" presName="root" presStyleCnt="0">
        <dgm:presLayoutVars>
          <dgm:dir/>
          <dgm:resizeHandles val="exact"/>
        </dgm:presLayoutVars>
      </dgm:prSet>
      <dgm:spPr/>
    </dgm:pt>
    <dgm:pt modelId="{E2653F76-0974-4C32-BFE2-FAFE9E8693A9}" type="pres">
      <dgm:prSet presAssocID="{C62B531E-ED93-47EB-902F-FD0E1717B18C}" presName="compNode" presStyleCnt="0"/>
      <dgm:spPr/>
    </dgm:pt>
    <dgm:pt modelId="{4DB26AC0-AC44-4662-AFCF-164865042A79}" type="pres">
      <dgm:prSet presAssocID="{C62B531E-ED93-47EB-902F-FD0E1717B18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5E5B325-5BD1-4081-ABF9-B7B588632BEE}" type="pres">
      <dgm:prSet presAssocID="{C62B531E-ED93-47EB-902F-FD0E1717B18C}" presName="iconSpace" presStyleCnt="0"/>
      <dgm:spPr/>
    </dgm:pt>
    <dgm:pt modelId="{87F52627-B9F0-47DD-8D56-ACC6EEBCA409}" type="pres">
      <dgm:prSet presAssocID="{C62B531E-ED93-47EB-902F-FD0E1717B18C}" presName="parTx" presStyleLbl="revTx" presStyleIdx="0" presStyleCnt="12">
        <dgm:presLayoutVars>
          <dgm:chMax val="0"/>
          <dgm:chPref val="0"/>
        </dgm:presLayoutVars>
      </dgm:prSet>
      <dgm:spPr/>
    </dgm:pt>
    <dgm:pt modelId="{EEDB1FFC-A841-4B5D-BD14-33AF922807BA}" type="pres">
      <dgm:prSet presAssocID="{C62B531E-ED93-47EB-902F-FD0E1717B18C}" presName="txSpace" presStyleCnt="0"/>
      <dgm:spPr/>
    </dgm:pt>
    <dgm:pt modelId="{89B5010F-C1CB-49B6-B936-F01D198CB21E}" type="pres">
      <dgm:prSet presAssocID="{C62B531E-ED93-47EB-902F-FD0E1717B18C}" presName="desTx" presStyleLbl="revTx" presStyleIdx="1" presStyleCnt="12">
        <dgm:presLayoutVars/>
      </dgm:prSet>
      <dgm:spPr/>
    </dgm:pt>
    <dgm:pt modelId="{FA050D08-2F83-44C4-AAEB-59810AA6EBC5}" type="pres">
      <dgm:prSet presAssocID="{4D255908-0FA1-461E-8701-8C6621EC14F2}" presName="sibTrans" presStyleCnt="0"/>
      <dgm:spPr/>
    </dgm:pt>
    <dgm:pt modelId="{D96A8AA1-D099-4578-841A-3D1041791779}" type="pres">
      <dgm:prSet presAssocID="{5D76AEE4-6119-40C0-AF57-2DB3A9071F4F}" presName="compNode" presStyleCnt="0"/>
      <dgm:spPr/>
    </dgm:pt>
    <dgm:pt modelId="{CD6E5598-097E-4A3B-95DC-81908125CEFD}" type="pres">
      <dgm:prSet presAssocID="{5D76AEE4-6119-40C0-AF57-2DB3A9071F4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78B17AA4-5822-446F-A875-22DD5E28A15F}" type="pres">
      <dgm:prSet presAssocID="{5D76AEE4-6119-40C0-AF57-2DB3A9071F4F}" presName="iconSpace" presStyleCnt="0"/>
      <dgm:spPr/>
    </dgm:pt>
    <dgm:pt modelId="{3BAF473B-C630-4EA3-9C46-3BB60D144A58}" type="pres">
      <dgm:prSet presAssocID="{5D76AEE4-6119-40C0-AF57-2DB3A9071F4F}" presName="parTx" presStyleLbl="revTx" presStyleIdx="2" presStyleCnt="12">
        <dgm:presLayoutVars>
          <dgm:chMax val="0"/>
          <dgm:chPref val="0"/>
        </dgm:presLayoutVars>
      </dgm:prSet>
      <dgm:spPr/>
    </dgm:pt>
    <dgm:pt modelId="{F4791513-9823-4C1A-A347-AB8E56777B82}" type="pres">
      <dgm:prSet presAssocID="{5D76AEE4-6119-40C0-AF57-2DB3A9071F4F}" presName="txSpace" presStyleCnt="0"/>
      <dgm:spPr/>
    </dgm:pt>
    <dgm:pt modelId="{200D450C-95AF-4E95-9993-A39599CDA274}" type="pres">
      <dgm:prSet presAssocID="{5D76AEE4-6119-40C0-AF57-2DB3A9071F4F}" presName="desTx" presStyleLbl="revTx" presStyleIdx="3" presStyleCnt="12">
        <dgm:presLayoutVars/>
      </dgm:prSet>
      <dgm:spPr/>
    </dgm:pt>
    <dgm:pt modelId="{28DAF52F-EF36-4DCD-8F7E-AA3E7C1E3BE2}" type="pres">
      <dgm:prSet presAssocID="{BBEC20C1-3C89-425D-BEFE-D7AE77A03FC4}" presName="sibTrans" presStyleCnt="0"/>
      <dgm:spPr/>
    </dgm:pt>
    <dgm:pt modelId="{ACAB2654-24FD-4698-88B7-79D6D250897E}" type="pres">
      <dgm:prSet presAssocID="{5DE8DDCB-E88E-4939-BF6C-33DE23DFC1F1}" presName="compNode" presStyleCnt="0"/>
      <dgm:spPr/>
    </dgm:pt>
    <dgm:pt modelId="{542A925B-3942-42FB-AB06-32B1697B1061}" type="pres">
      <dgm:prSet presAssocID="{5DE8DDCB-E88E-4939-BF6C-33DE23DFC1F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8CFF9DFE-1A86-43B8-8CBF-39A8D239E75E}" type="pres">
      <dgm:prSet presAssocID="{5DE8DDCB-E88E-4939-BF6C-33DE23DFC1F1}" presName="iconSpace" presStyleCnt="0"/>
      <dgm:spPr/>
    </dgm:pt>
    <dgm:pt modelId="{147E00F2-5CC4-45BE-B46C-FF7F15EAB298}" type="pres">
      <dgm:prSet presAssocID="{5DE8DDCB-E88E-4939-BF6C-33DE23DFC1F1}" presName="parTx" presStyleLbl="revTx" presStyleIdx="4" presStyleCnt="12">
        <dgm:presLayoutVars>
          <dgm:chMax val="0"/>
          <dgm:chPref val="0"/>
        </dgm:presLayoutVars>
      </dgm:prSet>
      <dgm:spPr/>
    </dgm:pt>
    <dgm:pt modelId="{3342161F-5AAB-4A87-BE81-747240D26B08}" type="pres">
      <dgm:prSet presAssocID="{5DE8DDCB-E88E-4939-BF6C-33DE23DFC1F1}" presName="txSpace" presStyleCnt="0"/>
      <dgm:spPr/>
    </dgm:pt>
    <dgm:pt modelId="{63BAD227-7AC4-4CF2-937B-51F4A37BB2C0}" type="pres">
      <dgm:prSet presAssocID="{5DE8DDCB-E88E-4939-BF6C-33DE23DFC1F1}" presName="desTx" presStyleLbl="revTx" presStyleIdx="5" presStyleCnt="12">
        <dgm:presLayoutVars/>
      </dgm:prSet>
      <dgm:spPr/>
    </dgm:pt>
    <dgm:pt modelId="{17149D52-59D2-4D2C-9401-ECDD5B51BD12}" type="pres">
      <dgm:prSet presAssocID="{910D9421-E607-4905-95E5-A98844BE5A27}" presName="sibTrans" presStyleCnt="0"/>
      <dgm:spPr/>
    </dgm:pt>
    <dgm:pt modelId="{BEEE6B8F-8F5A-44D4-882B-58BAA8AFE655}" type="pres">
      <dgm:prSet presAssocID="{8A138C7D-ADFD-4DD0-B5BB-226FC5CB345F}" presName="compNode" presStyleCnt="0"/>
      <dgm:spPr/>
    </dgm:pt>
    <dgm:pt modelId="{04C8224F-61E7-49F2-8CC9-84C1950C24CD}" type="pres">
      <dgm:prSet presAssocID="{8A138C7D-ADFD-4DD0-B5BB-226FC5CB345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9715E515-14C8-4F4F-8361-2ED20D6DFB78}" type="pres">
      <dgm:prSet presAssocID="{8A138C7D-ADFD-4DD0-B5BB-226FC5CB345F}" presName="iconSpace" presStyleCnt="0"/>
      <dgm:spPr/>
    </dgm:pt>
    <dgm:pt modelId="{6CB19AFC-191B-4FCF-A0A4-45340B573EDE}" type="pres">
      <dgm:prSet presAssocID="{8A138C7D-ADFD-4DD0-B5BB-226FC5CB345F}" presName="parTx" presStyleLbl="revTx" presStyleIdx="6" presStyleCnt="12">
        <dgm:presLayoutVars>
          <dgm:chMax val="0"/>
          <dgm:chPref val="0"/>
        </dgm:presLayoutVars>
      </dgm:prSet>
      <dgm:spPr/>
    </dgm:pt>
    <dgm:pt modelId="{9F4CEB7C-6713-465C-909E-5F84EF9783F2}" type="pres">
      <dgm:prSet presAssocID="{8A138C7D-ADFD-4DD0-B5BB-226FC5CB345F}" presName="txSpace" presStyleCnt="0"/>
      <dgm:spPr/>
    </dgm:pt>
    <dgm:pt modelId="{4A0C32D9-7B06-433F-8974-C57DF940AB8E}" type="pres">
      <dgm:prSet presAssocID="{8A138C7D-ADFD-4DD0-B5BB-226FC5CB345F}" presName="desTx" presStyleLbl="revTx" presStyleIdx="7" presStyleCnt="12">
        <dgm:presLayoutVars/>
      </dgm:prSet>
      <dgm:spPr/>
    </dgm:pt>
    <dgm:pt modelId="{AC442C41-060F-479C-A40A-634335795A04}" type="pres">
      <dgm:prSet presAssocID="{0643AE30-4136-4ED4-A238-BE9856ECD401}" presName="sibTrans" presStyleCnt="0"/>
      <dgm:spPr/>
    </dgm:pt>
    <dgm:pt modelId="{2683CE75-77DE-4BDC-B84F-0E913C3E2FED}" type="pres">
      <dgm:prSet presAssocID="{2F297D23-4B46-4C8D-8FCE-C91B6D5BAE7C}" presName="compNode" presStyleCnt="0"/>
      <dgm:spPr/>
    </dgm:pt>
    <dgm:pt modelId="{1D720346-5DB3-4F96-88D9-778AF7276ADB}" type="pres">
      <dgm:prSet presAssocID="{2F297D23-4B46-4C8D-8FCE-C91B6D5BAE7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rritant"/>
        </a:ext>
      </dgm:extLst>
    </dgm:pt>
    <dgm:pt modelId="{C86298E7-0442-4C1A-A7DC-6A58C25D286B}" type="pres">
      <dgm:prSet presAssocID="{2F297D23-4B46-4C8D-8FCE-C91B6D5BAE7C}" presName="iconSpace" presStyleCnt="0"/>
      <dgm:spPr/>
    </dgm:pt>
    <dgm:pt modelId="{CF265C17-4FEC-4139-9E33-C7F8CB0688DE}" type="pres">
      <dgm:prSet presAssocID="{2F297D23-4B46-4C8D-8FCE-C91B6D5BAE7C}" presName="parTx" presStyleLbl="revTx" presStyleIdx="8" presStyleCnt="12">
        <dgm:presLayoutVars>
          <dgm:chMax val="0"/>
          <dgm:chPref val="0"/>
        </dgm:presLayoutVars>
      </dgm:prSet>
      <dgm:spPr/>
    </dgm:pt>
    <dgm:pt modelId="{686D0A6D-7875-4A89-8030-4279505C830B}" type="pres">
      <dgm:prSet presAssocID="{2F297D23-4B46-4C8D-8FCE-C91B6D5BAE7C}" presName="txSpace" presStyleCnt="0"/>
      <dgm:spPr/>
    </dgm:pt>
    <dgm:pt modelId="{358BD12C-D6A1-4085-90D1-8AA666304BC0}" type="pres">
      <dgm:prSet presAssocID="{2F297D23-4B46-4C8D-8FCE-C91B6D5BAE7C}" presName="desTx" presStyleLbl="revTx" presStyleIdx="9" presStyleCnt="12">
        <dgm:presLayoutVars/>
      </dgm:prSet>
      <dgm:spPr/>
    </dgm:pt>
    <dgm:pt modelId="{6E805246-3164-4FFA-829E-3E433D6F9C9C}" type="pres">
      <dgm:prSet presAssocID="{551D798F-55D3-4F4D-968C-10D7CE8BC3BE}" presName="sibTrans" presStyleCnt="0"/>
      <dgm:spPr/>
    </dgm:pt>
    <dgm:pt modelId="{5E1ADA81-BD6C-4C6B-81EC-C660B22AEFE7}" type="pres">
      <dgm:prSet presAssocID="{8E28A168-7DAE-45D3-A04F-ABB1C2083118}" presName="compNode" presStyleCnt="0"/>
      <dgm:spPr/>
    </dgm:pt>
    <dgm:pt modelId="{6F16F919-47E4-4683-9CAD-F00A8BDE3620}" type="pres">
      <dgm:prSet presAssocID="{8E28A168-7DAE-45D3-A04F-ABB1C208311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207C790C-44E6-41B0-8D6E-5EDBE07F5C98}" type="pres">
      <dgm:prSet presAssocID="{8E28A168-7DAE-45D3-A04F-ABB1C2083118}" presName="iconSpace" presStyleCnt="0"/>
      <dgm:spPr/>
    </dgm:pt>
    <dgm:pt modelId="{2796BFB9-769E-45A4-843B-A6075A0E5C4D}" type="pres">
      <dgm:prSet presAssocID="{8E28A168-7DAE-45D3-A04F-ABB1C2083118}" presName="parTx" presStyleLbl="revTx" presStyleIdx="10" presStyleCnt="12">
        <dgm:presLayoutVars>
          <dgm:chMax val="0"/>
          <dgm:chPref val="0"/>
        </dgm:presLayoutVars>
      </dgm:prSet>
      <dgm:spPr/>
    </dgm:pt>
    <dgm:pt modelId="{F5D39E16-DFB9-4EA4-AC9A-4D0D7C2578E0}" type="pres">
      <dgm:prSet presAssocID="{8E28A168-7DAE-45D3-A04F-ABB1C2083118}" presName="txSpace" presStyleCnt="0"/>
      <dgm:spPr/>
    </dgm:pt>
    <dgm:pt modelId="{D4469F93-2DA7-4BD5-B673-32BD1B736B7F}" type="pres">
      <dgm:prSet presAssocID="{8E28A168-7DAE-45D3-A04F-ABB1C2083118}" presName="desTx" presStyleLbl="revTx" presStyleIdx="11" presStyleCnt="12">
        <dgm:presLayoutVars/>
      </dgm:prSet>
      <dgm:spPr/>
    </dgm:pt>
  </dgm:ptLst>
  <dgm:cxnLst>
    <dgm:cxn modelId="{AB24E707-8686-4FCD-B791-93D4BB05945E}" type="presOf" srcId="{8E28A168-7DAE-45D3-A04F-ABB1C2083118}" destId="{2796BFB9-769E-45A4-843B-A6075A0E5C4D}" srcOrd="0" destOrd="0" presId="urn:microsoft.com/office/officeart/2018/5/layout/CenteredIconLabelDescriptionList"/>
    <dgm:cxn modelId="{67384A0E-93DD-4CCA-93CD-4A6B18A52210}" srcId="{2F297D23-4B46-4C8D-8FCE-C91B6D5BAE7C}" destId="{50350595-5EA4-466A-870A-D22D68EC4F49}" srcOrd="0" destOrd="0" parTransId="{9FB788A4-A316-4800-806B-C2711E38C904}" sibTransId="{9360AD75-D7B6-4231-8290-84077BD1EAA6}"/>
    <dgm:cxn modelId="{145E7D14-F831-4DB6-9728-878B89AFCB22}" type="presOf" srcId="{C62B531E-ED93-47EB-902F-FD0E1717B18C}" destId="{87F52627-B9F0-47DD-8D56-ACC6EEBCA409}" srcOrd="0" destOrd="0" presId="urn:microsoft.com/office/officeart/2018/5/layout/CenteredIconLabelDescriptionList"/>
    <dgm:cxn modelId="{23635116-62D5-4359-A2F6-F7E357529901}" srcId="{5BDCAB0E-C49A-4C9D-B32D-8A1DE8B9D3D4}" destId="{2F297D23-4B46-4C8D-8FCE-C91B6D5BAE7C}" srcOrd="4" destOrd="0" parTransId="{988EAF31-120F-4D71-9F1C-F721ABFF6E3D}" sibTransId="{551D798F-55D3-4F4D-968C-10D7CE8BC3BE}"/>
    <dgm:cxn modelId="{A943F12F-F3E4-4628-8574-90F386B78811}" srcId="{8E28A168-7DAE-45D3-A04F-ABB1C2083118}" destId="{F2A5FEB5-85D5-48DE-B998-33B91841A471}" srcOrd="0" destOrd="0" parTransId="{F83524D8-3399-47B3-978B-A41C97C7FCAB}" sibTransId="{B955D391-BE21-441F-BC79-698EEBE3EE4B}"/>
    <dgm:cxn modelId="{493B7849-8375-47E7-B6DF-873A159DB6A0}" srcId="{5BDCAB0E-C49A-4C9D-B32D-8A1DE8B9D3D4}" destId="{5D76AEE4-6119-40C0-AF57-2DB3A9071F4F}" srcOrd="1" destOrd="0" parTransId="{E39C340A-DF8A-42CA-A958-FDC016B5C634}" sibTransId="{BBEC20C1-3C89-425D-BEFE-D7AE77A03FC4}"/>
    <dgm:cxn modelId="{D2D09E4A-D51C-422B-B998-0C439197527B}" type="presOf" srcId="{19374366-BF39-48AB-9BF3-AE98630E5B65}" destId="{63BAD227-7AC4-4CF2-937B-51F4A37BB2C0}" srcOrd="0" destOrd="0" presId="urn:microsoft.com/office/officeart/2018/5/layout/CenteredIconLabelDescriptionList"/>
    <dgm:cxn modelId="{77443B53-93D3-4C1E-BDD4-20694E6EC6C0}" srcId="{5DE8DDCB-E88E-4939-BF6C-33DE23DFC1F1}" destId="{19374366-BF39-48AB-9BF3-AE98630E5B65}" srcOrd="0" destOrd="0" parTransId="{9BB3B60E-96F4-49A8-8979-5B51CDB01017}" sibTransId="{F0EB1D0C-3039-454F-924E-CDC64A7FEA81}"/>
    <dgm:cxn modelId="{A9BE7E57-9C5D-46BE-8304-1BDEF47A30B0}" srcId="{5BDCAB0E-C49A-4C9D-B32D-8A1DE8B9D3D4}" destId="{8E28A168-7DAE-45D3-A04F-ABB1C2083118}" srcOrd="5" destOrd="0" parTransId="{BE3F3D6D-5082-487A-82C1-1BE1C1C2C07C}" sibTransId="{9257128C-8631-4E18-9251-DE3C3E8F5E55}"/>
    <dgm:cxn modelId="{51AC5982-6FF2-4E09-A44F-B88E4394FEA5}" srcId="{5BDCAB0E-C49A-4C9D-B32D-8A1DE8B9D3D4}" destId="{5DE8DDCB-E88E-4939-BF6C-33DE23DFC1F1}" srcOrd="2" destOrd="0" parTransId="{F6B53897-9768-4AE2-AD8A-1EB30F974625}" sibTransId="{910D9421-E607-4905-95E5-A98844BE5A27}"/>
    <dgm:cxn modelId="{2942AC84-46A8-4A95-ADDB-4C69AF188E3E}" type="presOf" srcId="{5BDCAB0E-C49A-4C9D-B32D-8A1DE8B9D3D4}" destId="{083F4EAA-2C11-4629-ADA0-F3538FEC8C5E}" srcOrd="0" destOrd="0" presId="urn:microsoft.com/office/officeart/2018/5/layout/CenteredIconLabelDescriptionList"/>
    <dgm:cxn modelId="{D06DE288-257A-4AA8-A20C-4D224CE390D2}" srcId="{5BDCAB0E-C49A-4C9D-B32D-8A1DE8B9D3D4}" destId="{C62B531E-ED93-47EB-902F-FD0E1717B18C}" srcOrd="0" destOrd="0" parTransId="{F197CF9B-818E-4349-AF66-D1082B405AE7}" sibTransId="{4D255908-0FA1-461E-8701-8C6621EC14F2}"/>
    <dgm:cxn modelId="{9B50E58F-7286-4D45-97CD-77940AC39552}" type="presOf" srcId="{F2A5FEB5-85D5-48DE-B998-33B91841A471}" destId="{D4469F93-2DA7-4BD5-B673-32BD1B736B7F}" srcOrd="0" destOrd="0" presId="urn:microsoft.com/office/officeart/2018/5/layout/CenteredIconLabelDescriptionList"/>
    <dgm:cxn modelId="{F16F9990-EA38-4C84-8EAE-E7CB8732CB0F}" srcId="{5BDCAB0E-C49A-4C9D-B32D-8A1DE8B9D3D4}" destId="{8A138C7D-ADFD-4DD0-B5BB-226FC5CB345F}" srcOrd="3" destOrd="0" parTransId="{302E48F6-AB07-44CA-9802-EFF8CDA0CD16}" sibTransId="{0643AE30-4136-4ED4-A238-BE9856ECD401}"/>
    <dgm:cxn modelId="{64A2ED92-6BD9-4F03-8DBB-77D0B158A953}" type="presOf" srcId="{8A138C7D-ADFD-4DD0-B5BB-226FC5CB345F}" destId="{6CB19AFC-191B-4FCF-A0A4-45340B573EDE}" srcOrd="0" destOrd="0" presId="urn:microsoft.com/office/officeart/2018/5/layout/CenteredIconLabelDescriptionList"/>
    <dgm:cxn modelId="{2BCDD393-9A7F-4C8B-B409-AC9F000739D5}" type="presOf" srcId="{E8736A0D-E758-466B-B168-840CB19F7D34}" destId="{4A0C32D9-7B06-433F-8974-C57DF940AB8E}" srcOrd="0" destOrd="0" presId="urn:microsoft.com/office/officeart/2018/5/layout/CenteredIconLabelDescriptionList"/>
    <dgm:cxn modelId="{9D48E3A4-4EA6-4710-BD40-91A190DCE4E0}" type="presOf" srcId="{2F297D23-4B46-4C8D-8FCE-C91B6D5BAE7C}" destId="{CF265C17-4FEC-4139-9E33-C7F8CB0688DE}" srcOrd="0" destOrd="0" presId="urn:microsoft.com/office/officeart/2018/5/layout/CenteredIconLabelDescriptionList"/>
    <dgm:cxn modelId="{00D9ACA8-B09E-43E4-B7A1-F6D44FED0D34}" type="presOf" srcId="{DAE7381F-0743-4D71-BAD3-81CFD52D0C3F}" destId="{89B5010F-C1CB-49B6-B936-F01D198CB21E}" srcOrd="0" destOrd="0" presId="urn:microsoft.com/office/officeart/2018/5/layout/CenteredIconLabelDescriptionList"/>
    <dgm:cxn modelId="{54D7CFA9-C02A-4C06-BB83-29177B4733E5}" type="presOf" srcId="{5DE8DDCB-E88E-4939-BF6C-33DE23DFC1F1}" destId="{147E00F2-5CC4-45BE-B46C-FF7F15EAB298}" srcOrd="0" destOrd="0" presId="urn:microsoft.com/office/officeart/2018/5/layout/CenteredIconLabelDescriptionList"/>
    <dgm:cxn modelId="{1BFB4DB5-350F-4580-9347-9513FFA6BF9A}" type="presOf" srcId="{5D76AEE4-6119-40C0-AF57-2DB3A9071F4F}" destId="{3BAF473B-C630-4EA3-9C46-3BB60D144A58}" srcOrd="0" destOrd="0" presId="urn:microsoft.com/office/officeart/2018/5/layout/CenteredIconLabelDescriptionList"/>
    <dgm:cxn modelId="{48E96BC8-102E-4CD6-87D9-52A81FCA88AC}" type="presOf" srcId="{50350595-5EA4-466A-870A-D22D68EC4F49}" destId="{358BD12C-D6A1-4085-90D1-8AA666304BC0}" srcOrd="0" destOrd="0" presId="urn:microsoft.com/office/officeart/2018/5/layout/CenteredIconLabelDescriptionList"/>
    <dgm:cxn modelId="{1A8291D0-551E-44BB-9445-AA937BA04834}" srcId="{8A138C7D-ADFD-4DD0-B5BB-226FC5CB345F}" destId="{E8736A0D-E758-466B-B168-840CB19F7D34}" srcOrd="0" destOrd="0" parTransId="{7B94FECC-44E9-4450-AF61-92A75FE03495}" sibTransId="{E939032B-895C-4C69-AFDD-4AFD9301A7D3}"/>
    <dgm:cxn modelId="{FE9F26D4-8307-4F0E-8CAE-58CFDCCD64CB}" srcId="{C62B531E-ED93-47EB-902F-FD0E1717B18C}" destId="{DAE7381F-0743-4D71-BAD3-81CFD52D0C3F}" srcOrd="0" destOrd="0" parTransId="{E58584AE-610E-43BE-835E-D1FA35A9CDF1}" sibTransId="{2FA5743F-0621-4C04-8A96-1632F66153F4}"/>
    <dgm:cxn modelId="{2E8D88F1-4ABD-4DB3-8C88-43E244D4B35E}" srcId="{5D76AEE4-6119-40C0-AF57-2DB3A9071F4F}" destId="{6E399AC5-5E45-4AD5-9419-5604287B6429}" srcOrd="0" destOrd="0" parTransId="{2504692E-6051-4FFA-8DB3-342629915458}" sibTransId="{66024D25-8CF1-461E-9A47-C327F76903F1}"/>
    <dgm:cxn modelId="{FAA80AFF-A366-4939-8E7E-F4B9B68279D2}" type="presOf" srcId="{6E399AC5-5E45-4AD5-9419-5604287B6429}" destId="{200D450C-95AF-4E95-9993-A39599CDA274}" srcOrd="0" destOrd="0" presId="urn:microsoft.com/office/officeart/2018/5/layout/CenteredIconLabelDescriptionList"/>
    <dgm:cxn modelId="{FECEBDFB-54AB-4B8C-97EC-DE0E823529B9}" type="presParOf" srcId="{083F4EAA-2C11-4629-ADA0-F3538FEC8C5E}" destId="{E2653F76-0974-4C32-BFE2-FAFE9E8693A9}" srcOrd="0" destOrd="0" presId="urn:microsoft.com/office/officeart/2018/5/layout/CenteredIconLabelDescriptionList"/>
    <dgm:cxn modelId="{A48B5D82-9457-4FFB-99FF-CE406C3A1A2C}" type="presParOf" srcId="{E2653F76-0974-4C32-BFE2-FAFE9E8693A9}" destId="{4DB26AC0-AC44-4662-AFCF-164865042A79}" srcOrd="0" destOrd="0" presId="urn:microsoft.com/office/officeart/2018/5/layout/CenteredIconLabelDescriptionList"/>
    <dgm:cxn modelId="{D7D51648-B54B-4A5D-A9A0-D3DF221EB3D2}" type="presParOf" srcId="{E2653F76-0974-4C32-BFE2-FAFE9E8693A9}" destId="{B5E5B325-5BD1-4081-ABF9-B7B588632BEE}" srcOrd="1" destOrd="0" presId="urn:microsoft.com/office/officeart/2018/5/layout/CenteredIconLabelDescriptionList"/>
    <dgm:cxn modelId="{1D106AE7-95ED-42C8-821C-FC0E8C5FFF64}" type="presParOf" srcId="{E2653F76-0974-4C32-BFE2-FAFE9E8693A9}" destId="{87F52627-B9F0-47DD-8D56-ACC6EEBCA409}" srcOrd="2" destOrd="0" presId="urn:microsoft.com/office/officeart/2018/5/layout/CenteredIconLabelDescriptionList"/>
    <dgm:cxn modelId="{F6939CA5-220A-4C47-93FE-C95C3234BCA2}" type="presParOf" srcId="{E2653F76-0974-4C32-BFE2-FAFE9E8693A9}" destId="{EEDB1FFC-A841-4B5D-BD14-33AF922807BA}" srcOrd="3" destOrd="0" presId="urn:microsoft.com/office/officeart/2018/5/layout/CenteredIconLabelDescriptionList"/>
    <dgm:cxn modelId="{E771A6E2-A380-4460-B6B7-710D1698F2D0}" type="presParOf" srcId="{E2653F76-0974-4C32-BFE2-FAFE9E8693A9}" destId="{89B5010F-C1CB-49B6-B936-F01D198CB21E}" srcOrd="4" destOrd="0" presId="urn:microsoft.com/office/officeart/2018/5/layout/CenteredIconLabelDescriptionList"/>
    <dgm:cxn modelId="{7D0E2509-6D2D-448A-B042-5F2E2DFDA8AA}" type="presParOf" srcId="{083F4EAA-2C11-4629-ADA0-F3538FEC8C5E}" destId="{FA050D08-2F83-44C4-AAEB-59810AA6EBC5}" srcOrd="1" destOrd="0" presId="urn:microsoft.com/office/officeart/2018/5/layout/CenteredIconLabelDescriptionList"/>
    <dgm:cxn modelId="{C99BF22F-22A9-4EE4-85DD-E590BF59235C}" type="presParOf" srcId="{083F4EAA-2C11-4629-ADA0-F3538FEC8C5E}" destId="{D96A8AA1-D099-4578-841A-3D1041791779}" srcOrd="2" destOrd="0" presId="urn:microsoft.com/office/officeart/2018/5/layout/CenteredIconLabelDescriptionList"/>
    <dgm:cxn modelId="{161B3B91-E103-4DB0-84B9-800311BCB423}" type="presParOf" srcId="{D96A8AA1-D099-4578-841A-3D1041791779}" destId="{CD6E5598-097E-4A3B-95DC-81908125CEFD}" srcOrd="0" destOrd="0" presId="urn:microsoft.com/office/officeart/2018/5/layout/CenteredIconLabelDescriptionList"/>
    <dgm:cxn modelId="{A20A576F-D03F-48F8-AE69-43EA3EC04173}" type="presParOf" srcId="{D96A8AA1-D099-4578-841A-3D1041791779}" destId="{78B17AA4-5822-446F-A875-22DD5E28A15F}" srcOrd="1" destOrd="0" presId="urn:microsoft.com/office/officeart/2018/5/layout/CenteredIconLabelDescriptionList"/>
    <dgm:cxn modelId="{34CA9CDF-928F-416B-AA34-B2AD0A943288}" type="presParOf" srcId="{D96A8AA1-D099-4578-841A-3D1041791779}" destId="{3BAF473B-C630-4EA3-9C46-3BB60D144A58}" srcOrd="2" destOrd="0" presId="urn:microsoft.com/office/officeart/2018/5/layout/CenteredIconLabelDescriptionList"/>
    <dgm:cxn modelId="{A92A53B7-B601-4A67-92FA-D7D0143504DA}" type="presParOf" srcId="{D96A8AA1-D099-4578-841A-3D1041791779}" destId="{F4791513-9823-4C1A-A347-AB8E56777B82}" srcOrd="3" destOrd="0" presId="urn:microsoft.com/office/officeart/2018/5/layout/CenteredIconLabelDescriptionList"/>
    <dgm:cxn modelId="{2562F555-E63F-4FD4-823D-639686C5B429}" type="presParOf" srcId="{D96A8AA1-D099-4578-841A-3D1041791779}" destId="{200D450C-95AF-4E95-9993-A39599CDA274}" srcOrd="4" destOrd="0" presId="urn:microsoft.com/office/officeart/2018/5/layout/CenteredIconLabelDescriptionList"/>
    <dgm:cxn modelId="{07EBF24A-1487-4F47-A5BA-DDCD428FF996}" type="presParOf" srcId="{083F4EAA-2C11-4629-ADA0-F3538FEC8C5E}" destId="{28DAF52F-EF36-4DCD-8F7E-AA3E7C1E3BE2}" srcOrd="3" destOrd="0" presId="urn:microsoft.com/office/officeart/2018/5/layout/CenteredIconLabelDescriptionList"/>
    <dgm:cxn modelId="{CF198AD6-1789-478E-8029-18E9397B6607}" type="presParOf" srcId="{083F4EAA-2C11-4629-ADA0-F3538FEC8C5E}" destId="{ACAB2654-24FD-4698-88B7-79D6D250897E}" srcOrd="4" destOrd="0" presId="urn:microsoft.com/office/officeart/2018/5/layout/CenteredIconLabelDescriptionList"/>
    <dgm:cxn modelId="{00FFD00C-21F5-4244-89FE-C8E948BBF694}" type="presParOf" srcId="{ACAB2654-24FD-4698-88B7-79D6D250897E}" destId="{542A925B-3942-42FB-AB06-32B1697B1061}" srcOrd="0" destOrd="0" presId="urn:microsoft.com/office/officeart/2018/5/layout/CenteredIconLabelDescriptionList"/>
    <dgm:cxn modelId="{ED091B80-67CE-4FC7-8266-7F373A5569DA}" type="presParOf" srcId="{ACAB2654-24FD-4698-88B7-79D6D250897E}" destId="{8CFF9DFE-1A86-43B8-8CBF-39A8D239E75E}" srcOrd="1" destOrd="0" presId="urn:microsoft.com/office/officeart/2018/5/layout/CenteredIconLabelDescriptionList"/>
    <dgm:cxn modelId="{12F6E122-9403-450E-93E1-CAF67241304C}" type="presParOf" srcId="{ACAB2654-24FD-4698-88B7-79D6D250897E}" destId="{147E00F2-5CC4-45BE-B46C-FF7F15EAB298}" srcOrd="2" destOrd="0" presId="urn:microsoft.com/office/officeart/2018/5/layout/CenteredIconLabelDescriptionList"/>
    <dgm:cxn modelId="{3E03C41C-0393-41A6-89EF-D767CF212082}" type="presParOf" srcId="{ACAB2654-24FD-4698-88B7-79D6D250897E}" destId="{3342161F-5AAB-4A87-BE81-747240D26B08}" srcOrd="3" destOrd="0" presId="urn:microsoft.com/office/officeart/2018/5/layout/CenteredIconLabelDescriptionList"/>
    <dgm:cxn modelId="{D1732A3F-AFEC-4AB5-AA44-4A0311D01B89}" type="presParOf" srcId="{ACAB2654-24FD-4698-88B7-79D6D250897E}" destId="{63BAD227-7AC4-4CF2-937B-51F4A37BB2C0}" srcOrd="4" destOrd="0" presId="urn:microsoft.com/office/officeart/2018/5/layout/CenteredIconLabelDescriptionList"/>
    <dgm:cxn modelId="{549C3AA0-D4ED-4528-8495-097A05DA424D}" type="presParOf" srcId="{083F4EAA-2C11-4629-ADA0-F3538FEC8C5E}" destId="{17149D52-59D2-4D2C-9401-ECDD5B51BD12}" srcOrd="5" destOrd="0" presId="urn:microsoft.com/office/officeart/2018/5/layout/CenteredIconLabelDescriptionList"/>
    <dgm:cxn modelId="{0F16EC3B-54E1-4C5B-8EF0-C6C51E541F0C}" type="presParOf" srcId="{083F4EAA-2C11-4629-ADA0-F3538FEC8C5E}" destId="{BEEE6B8F-8F5A-44D4-882B-58BAA8AFE655}" srcOrd="6" destOrd="0" presId="urn:microsoft.com/office/officeart/2018/5/layout/CenteredIconLabelDescriptionList"/>
    <dgm:cxn modelId="{6CEC66FD-BC42-4F85-B360-906C28697ECB}" type="presParOf" srcId="{BEEE6B8F-8F5A-44D4-882B-58BAA8AFE655}" destId="{04C8224F-61E7-49F2-8CC9-84C1950C24CD}" srcOrd="0" destOrd="0" presId="urn:microsoft.com/office/officeart/2018/5/layout/CenteredIconLabelDescriptionList"/>
    <dgm:cxn modelId="{D5BA9F64-4E17-44B4-934B-476181FD7FB4}" type="presParOf" srcId="{BEEE6B8F-8F5A-44D4-882B-58BAA8AFE655}" destId="{9715E515-14C8-4F4F-8361-2ED20D6DFB78}" srcOrd="1" destOrd="0" presId="urn:microsoft.com/office/officeart/2018/5/layout/CenteredIconLabelDescriptionList"/>
    <dgm:cxn modelId="{CCB76991-98E5-489D-B1CC-CEEFEB54DE01}" type="presParOf" srcId="{BEEE6B8F-8F5A-44D4-882B-58BAA8AFE655}" destId="{6CB19AFC-191B-4FCF-A0A4-45340B573EDE}" srcOrd="2" destOrd="0" presId="urn:microsoft.com/office/officeart/2018/5/layout/CenteredIconLabelDescriptionList"/>
    <dgm:cxn modelId="{69A0A24A-564E-4822-80D8-C43CFF3F9379}" type="presParOf" srcId="{BEEE6B8F-8F5A-44D4-882B-58BAA8AFE655}" destId="{9F4CEB7C-6713-465C-909E-5F84EF9783F2}" srcOrd="3" destOrd="0" presId="urn:microsoft.com/office/officeart/2018/5/layout/CenteredIconLabelDescriptionList"/>
    <dgm:cxn modelId="{46BE337F-3DC3-405C-87C8-746A3C7F66D5}" type="presParOf" srcId="{BEEE6B8F-8F5A-44D4-882B-58BAA8AFE655}" destId="{4A0C32D9-7B06-433F-8974-C57DF940AB8E}" srcOrd="4" destOrd="0" presId="urn:microsoft.com/office/officeart/2018/5/layout/CenteredIconLabelDescriptionList"/>
    <dgm:cxn modelId="{D493330B-FDCC-4C4C-ADAF-3DF7F649BD4B}" type="presParOf" srcId="{083F4EAA-2C11-4629-ADA0-F3538FEC8C5E}" destId="{AC442C41-060F-479C-A40A-634335795A04}" srcOrd="7" destOrd="0" presId="urn:microsoft.com/office/officeart/2018/5/layout/CenteredIconLabelDescriptionList"/>
    <dgm:cxn modelId="{80A68C8B-A406-44AB-A8C4-9C59EFBF81B3}" type="presParOf" srcId="{083F4EAA-2C11-4629-ADA0-F3538FEC8C5E}" destId="{2683CE75-77DE-4BDC-B84F-0E913C3E2FED}" srcOrd="8" destOrd="0" presId="urn:microsoft.com/office/officeart/2018/5/layout/CenteredIconLabelDescriptionList"/>
    <dgm:cxn modelId="{65DFE38D-BDAA-436D-A563-9F42197012CA}" type="presParOf" srcId="{2683CE75-77DE-4BDC-B84F-0E913C3E2FED}" destId="{1D720346-5DB3-4F96-88D9-778AF7276ADB}" srcOrd="0" destOrd="0" presId="urn:microsoft.com/office/officeart/2018/5/layout/CenteredIconLabelDescriptionList"/>
    <dgm:cxn modelId="{94798CFD-9E37-4E25-AF3F-BA341A51E6CA}" type="presParOf" srcId="{2683CE75-77DE-4BDC-B84F-0E913C3E2FED}" destId="{C86298E7-0442-4C1A-A7DC-6A58C25D286B}" srcOrd="1" destOrd="0" presId="urn:microsoft.com/office/officeart/2018/5/layout/CenteredIconLabelDescriptionList"/>
    <dgm:cxn modelId="{3C811BAF-E3BA-4E45-AC50-E539BAEF2BC8}" type="presParOf" srcId="{2683CE75-77DE-4BDC-B84F-0E913C3E2FED}" destId="{CF265C17-4FEC-4139-9E33-C7F8CB0688DE}" srcOrd="2" destOrd="0" presId="urn:microsoft.com/office/officeart/2018/5/layout/CenteredIconLabelDescriptionList"/>
    <dgm:cxn modelId="{030E2D50-E392-439F-84CC-44F0479D140E}" type="presParOf" srcId="{2683CE75-77DE-4BDC-B84F-0E913C3E2FED}" destId="{686D0A6D-7875-4A89-8030-4279505C830B}" srcOrd="3" destOrd="0" presId="urn:microsoft.com/office/officeart/2018/5/layout/CenteredIconLabelDescriptionList"/>
    <dgm:cxn modelId="{8AB7DC33-E436-43AC-BAAB-1E707E881308}" type="presParOf" srcId="{2683CE75-77DE-4BDC-B84F-0E913C3E2FED}" destId="{358BD12C-D6A1-4085-90D1-8AA666304BC0}" srcOrd="4" destOrd="0" presId="urn:microsoft.com/office/officeart/2018/5/layout/CenteredIconLabelDescriptionList"/>
    <dgm:cxn modelId="{D7D0F73B-EFA1-4B3E-9626-26E6C1267278}" type="presParOf" srcId="{083F4EAA-2C11-4629-ADA0-F3538FEC8C5E}" destId="{6E805246-3164-4FFA-829E-3E433D6F9C9C}" srcOrd="9" destOrd="0" presId="urn:microsoft.com/office/officeart/2018/5/layout/CenteredIconLabelDescriptionList"/>
    <dgm:cxn modelId="{97845E8B-2DBA-4D7C-AD5E-62B155CEBCED}" type="presParOf" srcId="{083F4EAA-2C11-4629-ADA0-F3538FEC8C5E}" destId="{5E1ADA81-BD6C-4C6B-81EC-C660B22AEFE7}" srcOrd="10" destOrd="0" presId="urn:microsoft.com/office/officeart/2018/5/layout/CenteredIconLabelDescriptionList"/>
    <dgm:cxn modelId="{4682CE5F-A296-4DCD-9999-46117024A910}" type="presParOf" srcId="{5E1ADA81-BD6C-4C6B-81EC-C660B22AEFE7}" destId="{6F16F919-47E4-4683-9CAD-F00A8BDE3620}" srcOrd="0" destOrd="0" presId="urn:microsoft.com/office/officeart/2018/5/layout/CenteredIconLabelDescriptionList"/>
    <dgm:cxn modelId="{552A7FB2-5BAB-4B26-BA69-FB54851781A6}" type="presParOf" srcId="{5E1ADA81-BD6C-4C6B-81EC-C660B22AEFE7}" destId="{207C790C-44E6-41B0-8D6E-5EDBE07F5C98}" srcOrd="1" destOrd="0" presId="urn:microsoft.com/office/officeart/2018/5/layout/CenteredIconLabelDescriptionList"/>
    <dgm:cxn modelId="{E9ADFAA6-1247-43FF-85E3-DDEBC466AA7C}" type="presParOf" srcId="{5E1ADA81-BD6C-4C6B-81EC-C660B22AEFE7}" destId="{2796BFB9-769E-45A4-843B-A6075A0E5C4D}" srcOrd="2" destOrd="0" presId="urn:microsoft.com/office/officeart/2018/5/layout/CenteredIconLabelDescriptionList"/>
    <dgm:cxn modelId="{822945BD-4140-47C0-9A73-9D2651092A23}" type="presParOf" srcId="{5E1ADA81-BD6C-4C6B-81EC-C660B22AEFE7}" destId="{F5D39E16-DFB9-4EA4-AC9A-4D0D7C2578E0}" srcOrd="3" destOrd="0" presId="urn:microsoft.com/office/officeart/2018/5/layout/CenteredIconLabelDescriptionList"/>
    <dgm:cxn modelId="{28484F9B-1AD1-4FB5-A623-DEA0BA2927A0}" type="presParOf" srcId="{5E1ADA81-BD6C-4C6B-81EC-C660B22AEFE7}" destId="{D4469F93-2DA7-4BD5-B673-32BD1B736B7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58B88C-D9EC-4833-9496-AD00F895E700}" type="doc">
      <dgm:prSet loTypeId="urn:microsoft.com/office/officeart/2005/8/layout/vList2" loCatId="list" qsTypeId="urn:microsoft.com/office/officeart/2005/8/quickstyle/simple5" qsCatId="simple" csTypeId="urn:microsoft.com/office/officeart/2005/8/colors/accent3_2" csCatId="accent3" phldr="1"/>
      <dgm:spPr/>
      <dgm:t>
        <a:bodyPr/>
        <a:lstStyle/>
        <a:p>
          <a:endParaRPr lang="en-US"/>
        </a:p>
      </dgm:t>
    </dgm:pt>
    <dgm:pt modelId="{7632E496-683A-4F67-9BC5-E3AECE048001}">
      <dgm:prSet/>
      <dgm:spPr/>
      <dgm:t>
        <a:bodyPr/>
        <a:lstStyle/>
        <a:p>
          <a:r>
            <a:rPr lang="en-US" b="1" i="0"/>
            <a:t>Learning</a:t>
          </a:r>
          <a:r>
            <a:rPr lang="en-US" b="0" i="0"/>
            <a:t>:</a:t>
          </a:r>
          <a:endParaRPr lang="en-US"/>
        </a:p>
      </dgm:t>
    </dgm:pt>
    <dgm:pt modelId="{033D99E4-EDBE-46F5-AADC-A3EA6805FADB}" type="parTrans" cxnId="{7B61626C-B9C3-462D-9AAF-2AEE209A5F6B}">
      <dgm:prSet/>
      <dgm:spPr/>
      <dgm:t>
        <a:bodyPr/>
        <a:lstStyle/>
        <a:p>
          <a:endParaRPr lang="en-US"/>
        </a:p>
      </dgm:t>
    </dgm:pt>
    <dgm:pt modelId="{7AB52F78-8DA3-4802-B3F2-2EF363411B06}" type="sibTrans" cxnId="{7B61626C-B9C3-462D-9AAF-2AEE209A5F6B}">
      <dgm:prSet/>
      <dgm:spPr/>
      <dgm:t>
        <a:bodyPr/>
        <a:lstStyle/>
        <a:p>
          <a:endParaRPr lang="en-US"/>
        </a:p>
      </dgm:t>
    </dgm:pt>
    <dgm:pt modelId="{C3312F69-409E-40FC-8373-AE21A2759661}">
      <dgm:prSet/>
      <dgm:spPr/>
      <dgm:t>
        <a:bodyPr/>
        <a:lstStyle/>
        <a:p>
          <a:r>
            <a:rPr lang="en-US" altLang="zh-CN" b="0" i="0" dirty="0"/>
            <a:t>The </a:t>
          </a:r>
          <a:r>
            <a:rPr lang="en-US" b="0" i="0" dirty="0"/>
            <a:t>project has demonstrated that CNNs can effectively detect cracks in concrete.</a:t>
          </a:r>
          <a:endParaRPr lang="en-US" dirty="0"/>
        </a:p>
      </dgm:t>
    </dgm:pt>
    <dgm:pt modelId="{1C2483A3-64AE-4B99-A73F-8A7151B4023B}" type="parTrans" cxnId="{C6BE1811-2AF4-4411-9966-9655DF3F81C6}">
      <dgm:prSet/>
      <dgm:spPr/>
      <dgm:t>
        <a:bodyPr/>
        <a:lstStyle/>
        <a:p>
          <a:endParaRPr lang="en-US"/>
        </a:p>
      </dgm:t>
    </dgm:pt>
    <dgm:pt modelId="{FB1FFCA6-A8D1-4C5F-AF88-78A76EBE8979}" type="sibTrans" cxnId="{C6BE1811-2AF4-4411-9966-9655DF3F81C6}">
      <dgm:prSet/>
      <dgm:spPr/>
      <dgm:t>
        <a:bodyPr/>
        <a:lstStyle/>
        <a:p>
          <a:endParaRPr lang="en-US"/>
        </a:p>
      </dgm:t>
    </dgm:pt>
    <dgm:pt modelId="{B57481C1-F0BC-4390-AEF7-D50705627F33}">
      <dgm:prSet/>
      <dgm:spPr/>
      <dgm:t>
        <a:bodyPr/>
        <a:lstStyle/>
        <a:p>
          <a:r>
            <a:rPr lang="en-US" b="1" i="0"/>
            <a:t>Conclusion</a:t>
          </a:r>
          <a:r>
            <a:rPr lang="en-US" b="0" i="0"/>
            <a:t>:</a:t>
          </a:r>
          <a:endParaRPr lang="en-US"/>
        </a:p>
      </dgm:t>
    </dgm:pt>
    <dgm:pt modelId="{AF7AAAD8-8BE8-4297-B428-680CA77067A5}" type="parTrans" cxnId="{1191F518-9155-42A4-8DF9-45379033F604}">
      <dgm:prSet/>
      <dgm:spPr/>
      <dgm:t>
        <a:bodyPr/>
        <a:lstStyle/>
        <a:p>
          <a:endParaRPr lang="en-US"/>
        </a:p>
      </dgm:t>
    </dgm:pt>
    <dgm:pt modelId="{BC54CE85-34FC-42C3-9C79-F9580193522D}" type="sibTrans" cxnId="{1191F518-9155-42A4-8DF9-45379033F604}">
      <dgm:prSet/>
      <dgm:spPr/>
      <dgm:t>
        <a:bodyPr/>
        <a:lstStyle/>
        <a:p>
          <a:endParaRPr lang="en-US"/>
        </a:p>
      </dgm:t>
    </dgm:pt>
    <dgm:pt modelId="{5DB3D6A0-4358-41FC-B8C8-F50C056830FB}">
      <dgm:prSet/>
      <dgm:spPr/>
      <dgm:t>
        <a:bodyPr/>
        <a:lstStyle/>
        <a:p>
          <a:r>
            <a:rPr lang="en-US" b="0" i="0" dirty="0"/>
            <a:t>The CNNs have proven highly accurate in detecting surface cracks.</a:t>
          </a:r>
          <a:endParaRPr lang="en-US" dirty="0"/>
        </a:p>
      </dgm:t>
    </dgm:pt>
    <dgm:pt modelId="{F0711A27-3C7B-46E5-A70A-66A91BADF436}" type="parTrans" cxnId="{4D07C5FF-711A-4363-BE75-7C62391E1668}">
      <dgm:prSet/>
      <dgm:spPr/>
      <dgm:t>
        <a:bodyPr/>
        <a:lstStyle/>
        <a:p>
          <a:endParaRPr lang="en-US"/>
        </a:p>
      </dgm:t>
    </dgm:pt>
    <dgm:pt modelId="{23E69825-1A4D-45F4-9F44-C81476DF3787}" type="sibTrans" cxnId="{4D07C5FF-711A-4363-BE75-7C62391E1668}">
      <dgm:prSet/>
      <dgm:spPr/>
      <dgm:t>
        <a:bodyPr/>
        <a:lstStyle/>
        <a:p>
          <a:endParaRPr lang="en-US"/>
        </a:p>
      </dgm:t>
    </dgm:pt>
    <dgm:pt modelId="{CB3C010F-F4EE-48D3-AE4B-56301F5F0B01}">
      <dgm:prSet/>
      <dgm:spPr/>
      <dgm:t>
        <a:bodyPr/>
        <a:lstStyle/>
        <a:p>
          <a:pPr>
            <a:buFont typeface="Arial" panose="020B0604020202020204" pitchFamily="34" charset="0"/>
            <a:buChar char="•"/>
          </a:pPr>
          <a:r>
            <a:rPr lang="en-US" b="0" i="0" dirty="0"/>
            <a:t>We have observed that strategic techniques combating overfitting, allowing our model to maintain high performance; they are practical tools in e without being misled by noise in the data.</a:t>
          </a:r>
        </a:p>
      </dgm:t>
    </dgm:pt>
    <dgm:pt modelId="{8C71A442-AFDD-4989-BE8B-F913A21EA780}" type="parTrans" cxnId="{964CDB64-6336-4932-8C53-73A0CCC78800}">
      <dgm:prSet/>
      <dgm:spPr/>
      <dgm:t>
        <a:bodyPr/>
        <a:lstStyle/>
        <a:p>
          <a:endParaRPr lang="en-US"/>
        </a:p>
      </dgm:t>
    </dgm:pt>
    <dgm:pt modelId="{A4189E5D-0C65-4285-B8F4-AAEDAD0F49C3}" type="sibTrans" cxnId="{964CDB64-6336-4932-8C53-73A0CCC78800}">
      <dgm:prSet/>
      <dgm:spPr/>
      <dgm:t>
        <a:bodyPr/>
        <a:lstStyle/>
        <a:p>
          <a:endParaRPr lang="en-US"/>
        </a:p>
      </dgm:t>
    </dgm:pt>
    <dgm:pt modelId="{683AE360-182A-48B8-B6DA-17209B415D7F}">
      <dgm:prSet/>
      <dgm:spPr/>
      <dgm:t>
        <a:bodyPr/>
        <a:lstStyle/>
        <a:p>
          <a:pPr>
            <a:buFont typeface="Arial" panose="020B0604020202020204" pitchFamily="34" charset="0"/>
            <a:buChar char="•"/>
          </a:pPr>
          <a:r>
            <a:rPr lang="en-US" b="0" i="0" dirty="0"/>
            <a:t>Experimenting with different CNN structures and tuning hyperparameters has been key to model accuracy.</a:t>
          </a:r>
        </a:p>
      </dgm:t>
    </dgm:pt>
    <dgm:pt modelId="{BF1C6D7B-2D23-4541-8846-C6ECBE76A453}" type="parTrans" cxnId="{0E3A9018-4510-4765-8F5A-87B698318BFA}">
      <dgm:prSet/>
      <dgm:spPr/>
      <dgm:t>
        <a:bodyPr/>
        <a:lstStyle/>
        <a:p>
          <a:endParaRPr lang="en-US"/>
        </a:p>
      </dgm:t>
    </dgm:pt>
    <dgm:pt modelId="{BFF4EA2D-F1CD-488F-853B-2B201AC5F8F5}" type="sibTrans" cxnId="{0E3A9018-4510-4765-8F5A-87B698318BFA}">
      <dgm:prSet/>
      <dgm:spPr/>
      <dgm:t>
        <a:bodyPr/>
        <a:lstStyle/>
        <a:p>
          <a:endParaRPr lang="en-US"/>
        </a:p>
      </dgm:t>
    </dgm:pt>
    <dgm:pt modelId="{2EDD948D-34F3-45E4-A960-4F7E938F457D}">
      <dgm:prSet/>
      <dgm:spPr/>
      <dgm:t>
        <a:bodyPr/>
        <a:lstStyle/>
        <a:p>
          <a:pPr>
            <a:buFont typeface="Arial" panose="020B0604020202020204" pitchFamily="34" charset="0"/>
            <a:buChar char="•"/>
          </a:pPr>
          <a:r>
            <a:rPr lang="en-US" b="0" i="0" dirty="0"/>
            <a:t>Future directions include enhancing model robustness with more varied data and to develop faster models for real-time use.</a:t>
          </a:r>
        </a:p>
      </dgm:t>
    </dgm:pt>
    <dgm:pt modelId="{224D8A23-56C4-4639-82E8-811A9BA6F74E}" type="parTrans" cxnId="{EC740E24-EF53-4CAF-95BF-656AE284A0F7}">
      <dgm:prSet/>
      <dgm:spPr/>
      <dgm:t>
        <a:bodyPr/>
        <a:lstStyle/>
        <a:p>
          <a:endParaRPr lang="en-US"/>
        </a:p>
      </dgm:t>
    </dgm:pt>
    <dgm:pt modelId="{A93B8B7F-599F-4ED8-9BF5-6D9650634011}" type="sibTrans" cxnId="{EC740E24-EF53-4CAF-95BF-656AE284A0F7}">
      <dgm:prSet/>
      <dgm:spPr/>
      <dgm:t>
        <a:bodyPr/>
        <a:lstStyle/>
        <a:p>
          <a:endParaRPr lang="en-US"/>
        </a:p>
      </dgm:t>
    </dgm:pt>
    <dgm:pt modelId="{17EB9325-CA74-459B-9B35-0BEA3714AACF}">
      <dgm:prSet/>
      <dgm:spPr/>
      <dgm:t>
        <a:bodyPr/>
        <a:lstStyle/>
        <a:p>
          <a:pPr>
            <a:buFont typeface="Arial" panose="020B0604020202020204" pitchFamily="34" charset="0"/>
            <a:buChar char="•"/>
          </a:pPr>
          <a:r>
            <a:rPr lang="en-US" b="0" i="0" dirty="0"/>
            <a:t>Ongoing updates and testing will ensure our model adapts to different conditions for practical </a:t>
          </a:r>
          <a:r>
            <a:rPr lang="en-US" b="0" i="0" dirty="0">
              <a:highlight>
                <a:srgbClr val="000000"/>
              </a:highlight>
            </a:rPr>
            <a:t>use.</a:t>
          </a:r>
        </a:p>
      </dgm:t>
    </dgm:pt>
    <dgm:pt modelId="{95602AF1-F5C1-4CCB-9F95-C01CC238F603}" type="parTrans" cxnId="{81CEFCEB-4049-4F5A-BA61-047B4A263C54}">
      <dgm:prSet/>
      <dgm:spPr/>
      <dgm:t>
        <a:bodyPr/>
        <a:lstStyle/>
        <a:p>
          <a:endParaRPr lang="en-US"/>
        </a:p>
      </dgm:t>
    </dgm:pt>
    <dgm:pt modelId="{E8B4E3B2-F0A0-481C-AFC3-533264962DAD}" type="sibTrans" cxnId="{81CEFCEB-4049-4F5A-BA61-047B4A263C54}">
      <dgm:prSet/>
      <dgm:spPr/>
      <dgm:t>
        <a:bodyPr/>
        <a:lstStyle/>
        <a:p>
          <a:endParaRPr lang="en-US"/>
        </a:p>
      </dgm:t>
    </dgm:pt>
    <dgm:pt modelId="{85700383-BD50-45AE-A98C-E5F64D45F263}" type="pres">
      <dgm:prSet presAssocID="{2058B88C-D9EC-4833-9496-AD00F895E700}" presName="linear" presStyleCnt="0">
        <dgm:presLayoutVars>
          <dgm:animLvl val="lvl"/>
          <dgm:resizeHandles val="exact"/>
        </dgm:presLayoutVars>
      </dgm:prSet>
      <dgm:spPr/>
    </dgm:pt>
    <dgm:pt modelId="{59990EDD-58E8-4D81-8CA0-D7CEAF05DD8A}" type="pres">
      <dgm:prSet presAssocID="{7632E496-683A-4F67-9BC5-E3AECE048001}" presName="parentText" presStyleLbl="node1" presStyleIdx="0" presStyleCnt="2">
        <dgm:presLayoutVars>
          <dgm:chMax val="0"/>
          <dgm:bulletEnabled val="1"/>
        </dgm:presLayoutVars>
      </dgm:prSet>
      <dgm:spPr/>
    </dgm:pt>
    <dgm:pt modelId="{1C5115D9-D0CA-4DB4-9A40-289316B15A5C}" type="pres">
      <dgm:prSet presAssocID="{7632E496-683A-4F67-9BC5-E3AECE048001}" presName="childText" presStyleLbl="revTx" presStyleIdx="0" presStyleCnt="2">
        <dgm:presLayoutVars>
          <dgm:bulletEnabled val="1"/>
        </dgm:presLayoutVars>
      </dgm:prSet>
      <dgm:spPr/>
    </dgm:pt>
    <dgm:pt modelId="{897DB0C9-1AAB-4E24-A8BC-17D1C06B6F6D}" type="pres">
      <dgm:prSet presAssocID="{B57481C1-F0BC-4390-AEF7-D50705627F33}" presName="parentText" presStyleLbl="node1" presStyleIdx="1" presStyleCnt="2">
        <dgm:presLayoutVars>
          <dgm:chMax val="0"/>
          <dgm:bulletEnabled val="1"/>
        </dgm:presLayoutVars>
      </dgm:prSet>
      <dgm:spPr/>
    </dgm:pt>
    <dgm:pt modelId="{494D0ACA-0D8B-4361-BCD8-ACC40FB40462}" type="pres">
      <dgm:prSet presAssocID="{B57481C1-F0BC-4390-AEF7-D50705627F33}" presName="childText" presStyleLbl="revTx" presStyleIdx="1" presStyleCnt="2">
        <dgm:presLayoutVars>
          <dgm:bulletEnabled val="1"/>
        </dgm:presLayoutVars>
      </dgm:prSet>
      <dgm:spPr/>
    </dgm:pt>
  </dgm:ptLst>
  <dgm:cxnLst>
    <dgm:cxn modelId="{3C5F1400-5DA1-46B1-85EC-755F09C3D37F}" type="presOf" srcId="{17EB9325-CA74-459B-9B35-0BEA3714AACF}" destId="{494D0ACA-0D8B-4361-BCD8-ACC40FB40462}" srcOrd="0" destOrd="2" presId="urn:microsoft.com/office/officeart/2005/8/layout/vList2"/>
    <dgm:cxn modelId="{75504F0E-E847-4947-B4FF-685C7B47E10A}" type="presOf" srcId="{CB3C010F-F4EE-48D3-AE4B-56301F5F0B01}" destId="{1C5115D9-D0CA-4DB4-9A40-289316B15A5C}" srcOrd="0" destOrd="1" presId="urn:microsoft.com/office/officeart/2005/8/layout/vList2"/>
    <dgm:cxn modelId="{C6BE1811-2AF4-4411-9966-9655DF3F81C6}" srcId="{7632E496-683A-4F67-9BC5-E3AECE048001}" destId="{C3312F69-409E-40FC-8373-AE21A2759661}" srcOrd="0" destOrd="0" parTransId="{1C2483A3-64AE-4B99-A73F-8A7151B4023B}" sibTransId="{FB1FFCA6-A8D1-4C5F-AF88-78A76EBE8979}"/>
    <dgm:cxn modelId="{0E3A9018-4510-4765-8F5A-87B698318BFA}" srcId="{7632E496-683A-4F67-9BC5-E3AECE048001}" destId="{683AE360-182A-48B8-B6DA-17209B415D7F}" srcOrd="2" destOrd="0" parTransId="{BF1C6D7B-2D23-4541-8846-C6ECBE76A453}" sibTransId="{BFF4EA2D-F1CD-488F-853B-2B201AC5F8F5}"/>
    <dgm:cxn modelId="{1191F518-9155-42A4-8DF9-45379033F604}" srcId="{2058B88C-D9EC-4833-9496-AD00F895E700}" destId="{B57481C1-F0BC-4390-AEF7-D50705627F33}" srcOrd="1" destOrd="0" parTransId="{AF7AAAD8-8BE8-4297-B428-680CA77067A5}" sibTransId="{BC54CE85-34FC-42C3-9C79-F9580193522D}"/>
    <dgm:cxn modelId="{EC740E24-EF53-4CAF-95BF-656AE284A0F7}" srcId="{B57481C1-F0BC-4390-AEF7-D50705627F33}" destId="{2EDD948D-34F3-45E4-A960-4F7E938F457D}" srcOrd="1" destOrd="0" parTransId="{224D8A23-56C4-4639-82E8-811A9BA6F74E}" sibTransId="{A93B8B7F-599F-4ED8-9BF5-6D9650634011}"/>
    <dgm:cxn modelId="{F71B8A25-3AD3-4DB6-A772-94DBEFA47195}" type="presOf" srcId="{2058B88C-D9EC-4833-9496-AD00F895E700}" destId="{85700383-BD50-45AE-A98C-E5F64D45F263}" srcOrd="0" destOrd="0" presId="urn:microsoft.com/office/officeart/2005/8/layout/vList2"/>
    <dgm:cxn modelId="{27420F31-24BE-4BA8-852C-45F68FF3EDB8}" type="presOf" srcId="{683AE360-182A-48B8-B6DA-17209B415D7F}" destId="{1C5115D9-D0CA-4DB4-9A40-289316B15A5C}" srcOrd="0" destOrd="2" presId="urn:microsoft.com/office/officeart/2005/8/layout/vList2"/>
    <dgm:cxn modelId="{964CDB64-6336-4932-8C53-73A0CCC78800}" srcId="{7632E496-683A-4F67-9BC5-E3AECE048001}" destId="{CB3C010F-F4EE-48D3-AE4B-56301F5F0B01}" srcOrd="1" destOrd="0" parTransId="{8C71A442-AFDD-4989-BE8B-F913A21EA780}" sibTransId="{A4189E5D-0C65-4285-B8F4-AAEDAD0F49C3}"/>
    <dgm:cxn modelId="{7B61626C-B9C3-462D-9AAF-2AEE209A5F6B}" srcId="{2058B88C-D9EC-4833-9496-AD00F895E700}" destId="{7632E496-683A-4F67-9BC5-E3AECE048001}" srcOrd="0" destOrd="0" parTransId="{033D99E4-EDBE-46F5-AADC-A3EA6805FADB}" sibTransId="{7AB52F78-8DA3-4802-B3F2-2EF363411B06}"/>
    <dgm:cxn modelId="{A648BF57-BFE5-4D6F-A6E6-F08FDAA558A6}" type="presOf" srcId="{2EDD948D-34F3-45E4-A960-4F7E938F457D}" destId="{494D0ACA-0D8B-4361-BCD8-ACC40FB40462}" srcOrd="0" destOrd="1" presId="urn:microsoft.com/office/officeart/2005/8/layout/vList2"/>
    <dgm:cxn modelId="{CAFAFE8E-338D-42A3-A7EC-5E54C4790AB4}" type="presOf" srcId="{5DB3D6A0-4358-41FC-B8C8-F50C056830FB}" destId="{494D0ACA-0D8B-4361-BCD8-ACC40FB40462}" srcOrd="0" destOrd="0" presId="urn:microsoft.com/office/officeart/2005/8/layout/vList2"/>
    <dgm:cxn modelId="{109BB8AC-7923-4AFB-84DA-AFC07764088D}" type="presOf" srcId="{C3312F69-409E-40FC-8373-AE21A2759661}" destId="{1C5115D9-D0CA-4DB4-9A40-289316B15A5C}" srcOrd="0" destOrd="0" presId="urn:microsoft.com/office/officeart/2005/8/layout/vList2"/>
    <dgm:cxn modelId="{ACF3E9C6-22B9-4524-A92E-2BD584B7C2ED}" type="presOf" srcId="{7632E496-683A-4F67-9BC5-E3AECE048001}" destId="{59990EDD-58E8-4D81-8CA0-D7CEAF05DD8A}" srcOrd="0" destOrd="0" presId="urn:microsoft.com/office/officeart/2005/8/layout/vList2"/>
    <dgm:cxn modelId="{7441AACC-51F0-4EAB-8A5C-ABFA05E7CBF4}" type="presOf" srcId="{B57481C1-F0BC-4390-AEF7-D50705627F33}" destId="{897DB0C9-1AAB-4E24-A8BC-17D1C06B6F6D}" srcOrd="0" destOrd="0" presId="urn:microsoft.com/office/officeart/2005/8/layout/vList2"/>
    <dgm:cxn modelId="{81CEFCEB-4049-4F5A-BA61-047B4A263C54}" srcId="{B57481C1-F0BC-4390-AEF7-D50705627F33}" destId="{17EB9325-CA74-459B-9B35-0BEA3714AACF}" srcOrd="2" destOrd="0" parTransId="{95602AF1-F5C1-4CCB-9F95-C01CC238F603}" sibTransId="{E8B4E3B2-F0A0-481C-AFC3-533264962DAD}"/>
    <dgm:cxn modelId="{4D07C5FF-711A-4363-BE75-7C62391E1668}" srcId="{B57481C1-F0BC-4390-AEF7-D50705627F33}" destId="{5DB3D6A0-4358-41FC-B8C8-F50C056830FB}" srcOrd="0" destOrd="0" parTransId="{F0711A27-3C7B-46E5-A70A-66A91BADF436}" sibTransId="{23E69825-1A4D-45F4-9F44-C81476DF3787}"/>
    <dgm:cxn modelId="{C9385E71-D5B0-412D-B495-405F5BA5ABD0}" type="presParOf" srcId="{85700383-BD50-45AE-A98C-E5F64D45F263}" destId="{59990EDD-58E8-4D81-8CA0-D7CEAF05DD8A}" srcOrd="0" destOrd="0" presId="urn:microsoft.com/office/officeart/2005/8/layout/vList2"/>
    <dgm:cxn modelId="{820A22D3-A876-4110-85CE-136B27B73585}" type="presParOf" srcId="{85700383-BD50-45AE-A98C-E5F64D45F263}" destId="{1C5115D9-D0CA-4DB4-9A40-289316B15A5C}" srcOrd="1" destOrd="0" presId="urn:microsoft.com/office/officeart/2005/8/layout/vList2"/>
    <dgm:cxn modelId="{331DA321-29CE-4CD6-936D-20D7A3332DCE}" type="presParOf" srcId="{85700383-BD50-45AE-A98C-E5F64D45F263}" destId="{897DB0C9-1AAB-4E24-A8BC-17D1C06B6F6D}" srcOrd="2" destOrd="0" presId="urn:microsoft.com/office/officeart/2005/8/layout/vList2"/>
    <dgm:cxn modelId="{9DF7F979-6D5B-4727-B8F4-EE6F7E640C12}" type="presParOf" srcId="{85700383-BD50-45AE-A98C-E5F64D45F263}" destId="{494D0ACA-0D8B-4361-BCD8-ACC40FB4046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FE706-5D64-444B-8E56-B3DA9E7E0241}">
      <dsp:nvSpPr>
        <dsp:cNvPr id="0" name=""/>
        <dsp:cNvSpPr/>
      </dsp:nvSpPr>
      <dsp:spPr>
        <a:xfrm>
          <a:off x="136574" y="1889742"/>
          <a:ext cx="2042335" cy="673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0" kern="1200" cap="none" spc="0" dirty="0">
              <a:effectLst>
                <a:outerShdw blurRad="38100" dist="19050" dir="2700000" algn="tl" rotWithShape="0">
                  <a:schemeClr val="dk1">
                    <a:alpha val="40000"/>
                  </a:schemeClr>
                </a:outerShdw>
              </a:effectLst>
              <a:latin typeface="Real Text Pro Demibold"/>
            </a:rPr>
            <a:t>Dataset Collection</a:t>
          </a:r>
        </a:p>
      </dsp:txBody>
      <dsp:txXfrm>
        <a:off x="136574" y="1889742"/>
        <a:ext cx="2042335" cy="673042"/>
      </dsp:txXfrm>
    </dsp:sp>
    <dsp:sp modelId="{09716763-C501-4827-B5C2-8BE83044D8A6}">
      <dsp:nvSpPr>
        <dsp:cNvPr id="0" name=""/>
        <dsp:cNvSpPr/>
      </dsp:nvSpPr>
      <dsp:spPr>
        <a:xfrm>
          <a:off x="134253" y="1685044"/>
          <a:ext cx="162458" cy="162458"/>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47F465A-B694-40B6-AC1B-EC83E4870507}">
      <dsp:nvSpPr>
        <dsp:cNvPr id="0" name=""/>
        <dsp:cNvSpPr/>
      </dsp:nvSpPr>
      <dsp:spPr>
        <a:xfrm>
          <a:off x="247974" y="1457602"/>
          <a:ext cx="162458" cy="162458"/>
        </a:xfrm>
        <a:prstGeom prst="ellipse">
          <a:avLst/>
        </a:prstGeom>
        <a:gradFill rotWithShape="0">
          <a:gsLst>
            <a:gs pos="0">
              <a:schemeClr val="accent2">
                <a:hueOff val="574963"/>
                <a:satOff val="-3435"/>
                <a:lumOff val="-1634"/>
                <a:alphaOff val="0"/>
                <a:satMod val="103000"/>
                <a:lumMod val="102000"/>
                <a:tint val="94000"/>
              </a:schemeClr>
            </a:gs>
            <a:gs pos="50000">
              <a:schemeClr val="accent2">
                <a:hueOff val="574963"/>
                <a:satOff val="-3435"/>
                <a:lumOff val="-1634"/>
                <a:alphaOff val="0"/>
                <a:satMod val="110000"/>
                <a:lumMod val="100000"/>
                <a:shade val="100000"/>
              </a:schemeClr>
            </a:gs>
            <a:gs pos="100000">
              <a:schemeClr val="accent2">
                <a:hueOff val="574963"/>
                <a:satOff val="-3435"/>
                <a:lumOff val="-163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01C23B-AC3C-41E6-B83C-A416AF914D17}">
      <dsp:nvSpPr>
        <dsp:cNvPr id="0" name=""/>
        <dsp:cNvSpPr/>
      </dsp:nvSpPr>
      <dsp:spPr>
        <a:xfrm>
          <a:off x="520904" y="1503090"/>
          <a:ext cx="255291" cy="255291"/>
        </a:xfrm>
        <a:prstGeom prst="ellipse">
          <a:avLst/>
        </a:prstGeom>
        <a:gradFill rotWithShape="0">
          <a:gsLst>
            <a:gs pos="0">
              <a:schemeClr val="accent2">
                <a:hueOff val="1149926"/>
                <a:satOff val="-6869"/>
                <a:lumOff val="-3268"/>
                <a:alphaOff val="0"/>
                <a:satMod val="103000"/>
                <a:lumMod val="102000"/>
                <a:tint val="94000"/>
              </a:schemeClr>
            </a:gs>
            <a:gs pos="50000">
              <a:schemeClr val="accent2">
                <a:hueOff val="1149926"/>
                <a:satOff val="-6869"/>
                <a:lumOff val="-3268"/>
                <a:alphaOff val="0"/>
                <a:satMod val="110000"/>
                <a:lumMod val="100000"/>
                <a:shade val="100000"/>
              </a:schemeClr>
            </a:gs>
            <a:gs pos="100000">
              <a:schemeClr val="accent2">
                <a:hueOff val="1149926"/>
                <a:satOff val="-6869"/>
                <a:lumOff val="-326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962F5E2-F233-44FA-9350-0B7CF60C461D}">
      <dsp:nvSpPr>
        <dsp:cNvPr id="0" name=""/>
        <dsp:cNvSpPr/>
      </dsp:nvSpPr>
      <dsp:spPr>
        <a:xfrm>
          <a:off x="748346" y="1252904"/>
          <a:ext cx="162458" cy="162458"/>
        </a:xfrm>
        <a:prstGeom prst="ellipse">
          <a:avLst/>
        </a:prstGeom>
        <a:gradFill rotWithShape="0">
          <a:gsLst>
            <a:gs pos="0">
              <a:schemeClr val="accent2">
                <a:hueOff val="1724889"/>
                <a:satOff val="-10304"/>
                <a:lumOff val="-4902"/>
                <a:alphaOff val="0"/>
                <a:satMod val="103000"/>
                <a:lumMod val="102000"/>
                <a:tint val="94000"/>
              </a:schemeClr>
            </a:gs>
            <a:gs pos="50000">
              <a:schemeClr val="accent2">
                <a:hueOff val="1724889"/>
                <a:satOff val="-10304"/>
                <a:lumOff val="-4902"/>
                <a:alphaOff val="0"/>
                <a:satMod val="110000"/>
                <a:lumMod val="100000"/>
                <a:shade val="100000"/>
              </a:schemeClr>
            </a:gs>
            <a:gs pos="100000">
              <a:schemeClr val="accent2">
                <a:hueOff val="1724889"/>
                <a:satOff val="-10304"/>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D5A69C-BF2D-41B1-AECA-89C3309BA0AA}">
      <dsp:nvSpPr>
        <dsp:cNvPr id="0" name=""/>
        <dsp:cNvSpPr/>
      </dsp:nvSpPr>
      <dsp:spPr>
        <a:xfrm>
          <a:off x="1044020" y="1161928"/>
          <a:ext cx="162458" cy="162458"/>
        </a:xfrm>
        <a:prstGeom prst="ellipse">
          <a:avLst/>
        </a:prstGeom>
        <a:gradFill rotWithShape="0">
          <a:gsLst>
            <a:gs pos="0">
              <a:schemeClr val="accent2">
                <a:hueOff val="2299852"/>
                <a:satOff val="-13738"/>
                <a:lumOff val="-6536"/>
                <a:alphaOff val="0"/>
                <a:satMod val="103000"/>
                <a:lumMod val="102000"/>
                <a:tint val="94000"/>
              </a:schemeClr>
            </a:gs>
            <a:gs pos="50000">
              <a:schemeClr val="accent2">
                <a:hueOff val="2299852"/>
                <a:satOff val="-13738"/>
                <a:lumOff val="-6536"/>
                <a:alphaOff val="0"/>
                <a:satMod val="110000"/>
                <a:lumMod val="100000"/>
                <a:shade val="100000"/>
              </a:schemeClr>
            </a:gs>
            <a:gs pos="100000">
              <a:schemeClr val="accent2">
                <a:hueOff val="2299852"/>
                <a:satOff val="-13738"/>
                <a:lumOff val="-65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A977E92-E82E-4A20-8A60-B22D3A44B563}">
      <dsp:nvSpPr>
        <dsp:cNvPr id="0" name=""/>
        <dsp:cNvSpPr/>
      </dsp:nvSpPr>
      <dsp:spPr>
        <a:xfrm>
          <a:off x="1407927" y="1321137"/>
          <a:ext cx="162458" cy="162458"/>
        </a:xfrm>
        <a:prstGeom prst="ellipse">
          <a:avLst/>
        </a:prstGeom>
        <a:gradFill rotWithShape="0">
          <a:gsLst>
            <a:gs pos="0">
              <a:schemeClr val="accent2">
                <a:hueOff val="2874815"/>
                <a:satOff val="-17173"/>
                <a:lumOff val="-8170"/>
                <a:alphaOff val="0"/>
                <a:satMod val="103000"/>
                <a:lumMod val="102000"/>
                <a:tint val="94000"/>
              </a:schemeClr>
            </a:gs>
            <a:gs pos="50000">
              <a:schemeClr val="accent2">
                <a:hueOff val="2874815"/>
                <a:satOff val="-17173"/>
                <a:lumOff val="-8170"/>
                <a:alphaOff val="0"/>
                <a:satMod val="110000"/>
                <a:lumMod val="100000"/>
                <a:shade val="100000"/>
              </a:schemeClr>
            </a:gs>
            <a:gs pos="100000">
              <a:schemeClr val="accent2">
                <a:hueOff val="2874815"/>
                <a:satOff val="-17173"/>
                <a:lumOff val="-81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19E476-FF15-4A6F-A382-37B7ADA19F64}">
      <dsp:nvSpPr>
        <dsp:cNvPr id="0" name=""/>
        <dsp:cNvSpPr/>
      </dsp:nvSpPr>
      <dsp:spPr>
        <a:xfrm>
          <a:off x="1635369" y="1434858"/>
          <a:ext cx="255291" cy="255291"/>
        </a:xfrm>
        <a:prstGeom prst="ellipse">
          <a:avLst/>
        </a:prstGeom>
        <a:gradFill rotWithShape="0">
          <a:gsLst>
            <a:gs pos="0">
              <a:schemeClr val="accent2">
                <a:hueOff val="3449778"/>
                <a:satOff val="-20608"/>
                <a:lumOff val="-9804"/>
                <a:alphaOff val="0"/>
                <a:satMod val="103000"/>
                <a:lumMod val="102000"/>
                <a:tint val="94000"/>
              </a:schemeClr>
            </a:gs>
            <a:gs pos="50000">
              <a:schemeClr val="accent2">
                <a:hueOff val="3449778"/>
                <a:satOff val="-20608"/>
                <a:lumOff val="-9804"/>
                <a:alphaOff val="0"/>
                <a:satMod val="110000"/>
                <a:lumMod val="100000"/>
                <a:shade val="100000"/>
              </a:schemeClr>
            </a:gs>
            <a:gs pos="100000">
              <a:schemeClr val="accent2">
                <a:hueOff val="3449778"/>
                <a:satOff val="-20608"/>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ECE340-5A3A-4DA7-AF99-9B69001506EA}">
      <dsp:nvSpPr>
        <dsp:cNvPr id="0" name=""/>
        <dsp:cNvSpPr/>
      </dsp:nvSpPr>
      <dsp:spPr>
        <a:xfrm>
          <a:off x="1953788" y="1685044"/>
          <a:ext cx="162458" cy="162458"/>
        </a:xfrm>
        <a:prstGeom prst="ellipse">
          <a:avLst/>
        </a:prstGeom>
        <a:gradFill rotWithShape="0">
          <a:gsLst>
            <a:gs pos="0">
              <a:schemeClr val="accent2">
                <a:hueOff val="4024741"/>
                <a:satOff val="-24042"/>
                <a:lumOff val="-11438"/>
                <a:alphaOff val="0"/>
                <a:satMod val="103000"/>
                <a:lumMod val="102000"/>
                <a:tint val="94000"/>
              </a:schemeClr>
            </a:gs>
            <a:gs pos="50000">
              <a:schemeClr val="accent2">
                <a:hueOff val="4024741"/>
                <a:satOff val="-24042"/>
                <a:lumOff val="-11438"/>
                <a:alphaOff val="0"/>
                <a:satMod val="110000"/>
                <a:lumMod val="100000"/>
                <a:shade val="100000"/>
              </a:schemeClr>
            </a:gs>
            <a:gs pos="100000">
              <a:schemeClr val="accent2">
                <a:hueOff val="4024741"/>
                <a:satOff val="-24042"/>
                <a:lumOff val="-1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EE8C3E2-4FE4-494F-A952-B8C36B22EB1A}">
      <dsp:nvSpPr>
        <dsp:cNvPr id="0" name=""/>
        <dsp:cNvSpPr/>
      </dsp:nvSpPr>
      <dsp:spPr>
        <a:xfrm>
          <a:off x="2090253" y="1935230"/>
          <a:ext cx="162458" cy="162458"/>
        </a:xfrm>
        <a:prstGeom prst="ellipse">
          <a:avLst/>
        </a:prstGeom>
        <a:gradFill rotWithShape="0">
          <a:gsLst>
            <a:gs pos="0">
              <a:schemeClr val="accent2">
                <a:hueOff val="4599704"/>
                <a:satOff val="-27477"/>
                <a:lumOff val="-13072"/>
                <a:alphaOff val="0"/>
                <a:satMod val="103000"/>
                <a:lumMod val="102000"/>
                <a:tint val="94000"/>
              </a:schemeClr>
            </a:gs>
            <a:gs pos="50000">
              <a:schemeClr val="accent2">
                <a:hueOff val="4599704"/>
                <a:satOff val="-27477"/>
                <a:lumOff val="-13072"/>
                <a:alphaOff val="0"/>
                <a:satMod val="110000"/>
                <a:lumMod val="100000"/>
                <a:shade val="100000"/>
              </a:schemeClr>
            </a:gs>
            <a:gs pos="100000">
              <a:schemeClr val="accent2">
                <a:hueOff val="4599704"/>
                <a:satOff val="-27477"/>
                <a:lumOff val="-1307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7C0757-729E-4347-B317-053C8F9CAF2F}">
      <dsp:nvSpPr>
        <dsp:cNvPr id="0" name=""/>
        <dsp:cNvSpPr/>
      </dsp:nvSpPr>
      <dsp:spPr>
        <a:xfrm>
          <a:off x="907555" y="1457602"/>
          <a:ext cx="417750" cy="417750"/>
        </a:xfrm>
        <a:prstGeom prst="ellipse">
          <a:avLst/>
        </a:prstGeom>
        <a:gradFill rotWithShape="0">
          <a:gsLst>
            <a:gs pos="0">
              <a:schemeClr val="accent2">
                <a:hueOff val="5174667"/>
                <a:satOff val="-30911"/>
                <a:lumOff val="-14706"/>
                <a:alphaOff val="0"/>
                <a:satMod val="103000"/>
                <a:lumMod val="102000"/>
                <a:tint val="94000"/>
              </a:schemeClr>
            </a:gs>
            <a:gs pos="50000">
              <a:schemeClr val="accent2">
                <a:hueOff val="5174667"/>
                <a:satOff val="-30911"/>
                <a:lumOff val="-14706"/>
                <a:alphaOff val="0"/>
                <a:satMod val="110000"/>
                <a:lumMod val="100000"/>
                <a:shade val="100000"/>
              </a:schemeClr>
            </a:gs>
            <a:gs pos="100000">
              <a:schemeClr val="accent2">
                <a:hueOff val="5174667"/>
                <a:satOff val="-30911"/>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0FA3630-8EA7-46B6-8766-3C31FBA15976}">
      <dsp:nvSpPr>
        <dsp:cNvPr id="0" name=""/>
        <dsp:cNvSpPr/>
      </dsp:nvSpPr>
      <dsp:spPr>
        <a:xfrm>
          <a:off x="20532" y="2321881"/>
          <a:ext cx="162458" cy="162458"/>
        </a:xfrm>
        <a:prstGeom prst="ellipse">
          <a:avLst/>
        </a:prstGeom>
        <a:gradFill rotWithShape="0">
          <a:gsLst>
            <a:gs pos="0">
              <a:schemeClr val="accent2">
                <a:hueOff val="5749630"/>
                <a:satOff val="-34346"/>
                <a:lumOff val="-16340"/>
                <a:alphaOff val="0"/>
                <a:satMod val="103000"/>
                <a:lumMod val="102000"/>
                <a:tint val="94000"/>
              </a:schemeClr>
            </a:gs>
            <a:gs pos="50000">
              <a:schemeClr val="accent2">
                <a:hueOff val="5749630"/>
                <a:satOff val="-34346"/>
                <a:lumOff val="-16340"/>
                <a:alphaOff val="0"/>
                <a:satMod val="110000"/>
                <a:lumMod val="100000"/>
                <a:shade val="100000"/>
              </a:schemeClr>
            </a:gs>
            <a:gs pos="100000">
              <a:schemeClr val="accent2">
                <a:hueOff val="5749630"/>
                <a:satOff val="-34346"/>
                <a:lumOff val="-1634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126D3A-6063-4CAA-B887-A5031BA34D0A}">
      <dsp:nvSpPr>
        <dsp:cNvPr id="0" name=""/>
        <dsp:cNvSpPr/>
      </dsp:nvSpPr>
      <dsp:spPr>
        <a:xfrm>
          <a:off x="156997" y="2526579"/>
          <a:ext cx="255291" cy="255291"/>
        </a:xfrm>
        <a:prstGeom prst="ellipse">
          <a:avLst/>
        </a:prstGeom>
        <a:gradFill rotWithShape="0">
          <a:gsLst>
            <a:gs pos="0">
              <a:schemeClr val="accent2">
                <a:hueOff val="6324592"/>
                <a:satOff val="-37781"/>
                <a:lumOff val="-17974"/>
                <a:alphaOff val="0"/>
                <a:satMod val="103000"/>
                <a:lumMod val="102000"/>
                <a:tint val="94000"/>
              </a:schemeClr>
            </a:gs>
            <a:gs pos="50000">
              <a:schemeClr val="accent2">
                <a:hueOff val="6324592"/>
                <a:satOff val="-37781"/>
                <a:lumOff val="-17974"/>
                <a:alphaOff val="0"/>
                <a:satMod val="110000"/>
                <a:lumMod val="100000"/>
                <a:shade val="100000"/>
              </a:schemeClr>
            </a:gs>
            <a:gs pos="100000">
              <a:schemeClr val="accent2">
                <a:hueOff val="6324592"/>
                <a:satOff val="-37781"/>
                <a:lumOff val="-179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FC5618-6D9A-423E-BE94-287DD3502F94}">
      <dsp:nvSpPr>
        <dsp:cNvPr id="0" name=""/>
        <dsp:cNvSpPr/>
      </dsp:nvSpPr>
      <dsp:spPr>
        <a:xfrm>
          <a:off x="498160" y="2708532"/>
          <a:ext cx="371333" cy="371333"/>
        </a:xfrm>
        <a:prstGeom prst="ellipse">
          <a:avLst/>
        </a:prstGeom>
        <a:gradFill rotWithShape="0">
          <a:gsLst>
            <a:gs pos="0">
              <a:schemeClr val="accent2">
                <a:hueOff val="6899556"/>
                <a:satOff val="-41215"/>
                <a:lumOff val="-19608"/>
                <a:alphaOff val="0"/>
                <a:satMod val="103000"/>
                <a:lumMod val="102000"/>
                <a:tint val="94000"/>
              </a:schemeClr>
            </a:gs>
            <a:gs pos="50000">
              <a:schemeClr val="accent2">
                <a:hueOff val="6899556"/>
                <a:satOff val="-41215"/>
                <a:lumOff val="-19608"/>
                <a:alphaOff val="0"/>
                <a:satMod val="110000"/>
                <a:lumMod val="100000"/>
                <a:shade val="100000"/>
              </a:schemeClr>
            </a:gs>
            <a:gs pos="100000">
              <a:schemeClr val="accent2">
                <a:hueOff val="6899556"/>
                <a:satOff val="-41215"/>
                <a:lumOff val="-1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2EAE67-420F-40DB-BF6B-1081D5501215}">
      <dsp:nvSpPr>
        <dsp:cNvPr id="0" name=""/>
        <dsp:cNvSpPr/>
      </dsp:nvSpPr>
      <dsp:spPr>
        <a:xfrm>
          <a:off x="975788" y="3004207"/>
          <a:ext cx="162458" cy="162458"/>
        </a:xfrm>
        <a:prstGeom prst="ellipse">
          <a:avLst/>
        </a:prstGeom>
        <a:gradFill rotWithShape="0">
          <a:gsLst>
            <a:gs pos="0">
              <a:schemeClr val="accent2">
                <a:hueOff val="7474519"/>
                <a:satOff val="-44650"/>
                <a:lumOff val="-21242"/>
                <a:alphaOff val="0"/>
                <a:satMod val="103000"/>
                <a:lumMod val="102000"/>
                <a:tint val="94000"/>
              </a:schemeClr>
            </a:gs>
            <a:gs pos="50000">
              <a:schemeClr val="accent2">
                <a:hueOff val="7474519"/>
                <a:satOff val="-44650"/>
                <a:lumOff val="-21242"/>
                <a:alphaOff val="0"/>
                <a:satMod val="110000"/>
                <a:lumMod val="100000"/>
                <a:shade val="100000"/>
              </a:schemeClr>
            </a:gs>
            <a:gs pos="100000">
              <a:schemeClr val="accent2">
                <a:hueOff val="7474519"/>
                <a:satOff val="-44650"/>
                <a:lumOff val="-212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249EE4-7968-4440-A862-AA7AABCCFCC1}">
      <dsp:nvSpPr>
        <dsp:cNvPr id="0" name=""/>
        <dsp:cNvSpPr/>
      </dsp:nvSpPr>
      <dsp:spPr>
        <a:xfrm>
          <a:off x="1066764" y="2708532"/>
          <a:ext cx="255291" cy="255291"/>
        </a:xfrm>
        <a:prstGeom prst="ellipse">
          <a:avLst/>
        </a:prstGeom>
        <a:gradFill rotWithShape="0">
          <a:gsLst>
            <a:gs pos="0">
              <a:schemeClr val="accent2">
                <a:hueOff val="8049482"/>
                <a:satOff val="-48085"/>
                <a:lumOff val="-22876"/>
                <a:alphaOff val="0"/>
                <a:satMod val="103000"/>
                <a:lumMod val="102000"/>
                <a:tint val="94000"/>
              </a:schemeClr>
            </a:gs>
            <a:gs pos="50000">
              <a:schemeClr val="accent2">
                <a:hueOff val="8049482"/>
                <a:satOff val="-48085"/>
                <a:lumOff val="-22876"/>
                <a:alphaOff val="0"/>
                <a:satMod val="110000"/>
                <a:lumMod val="100000"/>
                <a:shade val="100000"/>
              </a:schemeClr>
            </a:gs>
            <a:gs pos="100000">
              <a:schemeClr val="accent2">
                <a:hueOff val="8049482"/>
                <a:satOff val="-48085"/>
                <a:lumOff val="-2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BECFB9-49C5-4164-BF85-80D49BABCD88}">
      <dsp:nvSpPr>
        <dsp:cNvPr id="0" name=""/>
        <dsp:cNvSpPr/>
      </dsp:nvSpPr>
      <dsp:spPr>
        <a:xfrm>
          <a:off x="1294206" y="3026951"/>
          <a:ext cx="162458" cy="162458"/>
        </a:xfrm>
        <a:prstGeom prst="ellipse">
          <a:avLst/>
        </a:prstGeom>
        <a:gradFill rotWithShape="0">
          <a:gsLst>
            <a:gs pos="0">
              <a:schemeClr val="accent2">
                <a:hueOff val="8624444"/>
                <a:satOff val="-51519"/>
                <a:lumOff val="-24510"/>
                <a:alphaOff val="0"/>
                <a:satMod val="103000"/>
                <a:lumMod val="102000"/>
                <a:tint val="94000"/>
              </a:schemeClr>
            </a:gs>
            <a:gs pos="50000">
              <a:schemeClr val="accent2">
                <a:hueOff val="8624444"/>
                <a:satOff val="-51519"/>
                <a:lumOff val="-24510"/>
                <a:alphaOff val="0"/>
                <a:satMod val="110000"/>
                <a:lumMod val="100000"/>
                <a:shade val="100000"/>
              </a:schemeClr>
            </a:gs>
            <a:gs pos="100000">
              <a:schemeClr val="accent2">
                <a:hueOff val="8624444"/>
                <a:satOff val="-51519"/>
                <a:lumOff val="-2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1D2B8F0-76B1-470D-81A3-FFE54D5A71D3}">
      <dsp:nvSpPr>
        <dsp:cNvPr id="0" name=""/>
        <dsp:cNvSpPr/>
      </dsp:nvSpPr>
      <dsp:spPr>
        <a:xfrm>
          <a:off x="1498904" y="2663044"/>
          <a:ext cx="371333" cy="371333"/>
        </a:xfrm>
        <a:prstGeom prst="ellipse">
          <a:avLst/>
        </a:prstGeom>
        <a:gradFill rotWithShape="0">
          <a:gsLst>
            <a:gs pos="0">
              <a:schemeClr val="accent2">
                <a:hueOff val="9199407"/>
                <a:satOff val="-54954"/>
                <a:lumOff val="-26144"/>
                <a:alphaOff val="0"/>
                <a:satMod val="103000"/>
                <a:lumMod val="102000"/>
                <a:tint val="94000"/>
              </a:schemeClr>
            </a:gs>
            <a:gs pos="50000">
              <a:schemeClr val="accent2">
                <a:hueOff val="9199407"/>
                <a:satOff val="-54954"/>
                <a:lumOff val="-26144"/>
                <a:alphaOff val="0"/>
                <a:satMod val="110000"/>
                <a:lumMod val="100000"/>
                <a:shade val="100000"/>
              </a:schemeClr>
            </a:gs>
            <a:gs pos="100000">
              <a:schemeClr val="accent2">
                <a:hueOff val="9199407"/>
                <a:satOff val="-54954"/>
                <a:lumOff val="-261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F46121A-17BC-46A5-AA4D-51C23D3F9D8D}">
      <dsp:nvSpPr>
        <dsp:cNvPr id="0" name=""/>
        <dsp:cNvSpPr/>
      </dsp:nvSpPr>
      <dsp:spPr>
        <a:xfrm>
          <a:off x="1999276" y="2572067"/>
          <a:ext cx="255291" cy="255291"/>
        </a:xfrm>
        <a:prstGeom prst="ellipse">
          <a:avLst/>
        </a:prstGeom>
        <a:gradFill rotWithShape="0">
          <a:gsLst>
            <a:gs pos="0">
              <a:schemeClr val="accent2">
                <a:hueOff val="9774370"/>
                <a:satOff val="-58388"/>
                <a:lumOff val="-27778"/>
                <a:alphaOff val="0"/>
                <a:satMod val="103000"/>
                <a:lumMod val="102000"/>
                <a:tint val="94000"/>
              </a:schemeClr>
            </a:gs>
            <a:gs pos="50000">
              <a:schemeClr val="accent2">
                <a:hueOff val="9774370"/>
                <a:satOff val="-58388"/>
                <a:lumOff val="-27778"/>
                <a:alphaOff val="0"/>
                <a:satMod val="110000"/>
                <a:lumMod val="100000"/>
                <a:shade val="100000"/>
              </a:schemeClr>
            </a:gs>
            <a:gs pos="100000">
              <a:schemeClr val="accent2">
                <a:hueOff val="9774370"/>
                <a:satOff val="-58388"/>
                <a:lumOff val="-277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160894-2D3D-4421-B764-26C3DF3BBAAD}">
      <dsp:nvSpPr>
        <dsp:cNvPr id="0" name=""/>
        <dsp:cNvSpPr/>
      </dsp:nvSpPr>
      <dsp:spPr>
        <a:xfrm>
          <a:off x="2254568" y="1502712"/>
          <a:ext cx="749755" cy="1431365"/>
        </a:xfrm>
        <a:prstGeom prst="chevron">
          <a:avLst>
            <a:gd name="adj" fmla="val 623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E236DC-7CB8-4C4B-89C8-C9989AEA19C5}">
      <dsp:nvSpPr>
        <dsp:cNvPr id="0" name=""/>
        <dsp:cNvSpPr/>
      </dsp:nvSpPr>
      <dsp:spPr>
        <a:xfrm>
          <a:off x="3004324" y="1503407"/>
          <a:ext cx="2044788" cy="1431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0" kern="1200" cap="none" spc="0" dirty="0">
              <a:effectLst>
                <a:outerShdw blurRad="38100" dist="19050" dir="2700000" algn="tl" rotWithShape="0">
                  <a:schemeClr val="dk1">
                    <a:alpha val="40000"/>
                  </a:schemeClr>
                </a:outerShdw>
              </a:effectLst>
              <a:latin typeface="Real Text Pro Demibold"/>
            </a:rPr>
            <a:t>Preprocessing</a:t>
          </a:r>
        </a:p>
      </dsp:txBody>
      <dsp:txXfrm>
        <a:off x="3004324" y="1503407"/>
        <a:ext cx="2044788" cy="1431352"/>
      </dsp:txXfrm>
    </dsp:sp>
    <dsp:sp modelId="{630AD763-666E-434B-B905-EB3DF6EB2D56}">
      <dsp:nvSpPr>
        <dsp:cNvPr id="0" name=""/>
        <dsp:cNvSpPr/>
      </dsp:nvSpPr>
      <dsp:spPr>
        <a:xfrm>
          <a:off x="5049113" y="1502712"/>
          <a:ext cx="749755" cy="1431365"/>
        </a:xfrm>
        <a:prstGeom prst="chevron">
          <a:avLst>
            <a:gd name="adj" fmla="val 62310"/>
          </a:avLst>
        </a:prstGeom>
        <a:gradFill rotWithShape="0">
          <a:gsLst>
            <a:gs pos="0">
              <a:schemeClr val="accent2">
                <a:hueOff val="5174667"/>
                <a:satOff val="-30911"/>
                <a:lumOff val="-14706"/>
                <a:alphaOff val="0"/>
                <a:satMod val="103000"/>
                <a:lumMod val="102000"/>
                <a:tint val="94000"/>
              </a:schemeClr>
            </a:gs>
            <a:gs pos="50000">
              <a:schemeClr val="accent2">
                <a:hueOff val="5174667"/>
                <a:satOff val="-30911"/>
                <a:lumOff val="-14706"/>
                <a:alphaOff val="0"/>
                <a:satMod val="110000"/>
                <a:lumMod val="100000"/>
                <a:shade val="100000"/>
              </a:schemeClr>
            </a:gs>
            <a:gs pos="100000">
              <a:schemeClr val="accent2">
                <a:hueOff val="5174667"/>
                <a:satOff val="-30911"/>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DECCAED-D3B5-4133-B41D-0B89821F7B64}">
      <dsp:nvSpPr>
        <dsp:cNvPr id="0" name=""/>
        <dsp:cNvSpPr/>
      </dsp:nvSpPr>
      <dsp:spPr>
        <a:xfrm>
          <a:off x="5798869" y="1503407"/>
          <a:ext cx="2044788" cy="1431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b="0" kern="1200" cap="none" spc="0">
              <a:effectLst>
                <a:outerShdw blurRad="38100" dist="19050" dir="2700000" algn="tl" rotWithShape="0">
                  <a:schemeClr val="dk1">
                    <a:alpha val="40000"/>
                  </a:schemeClr>
                </a:outerShdw>
              </a:effectLst>
              <a:latin typeface="Real Text Pro Demibold"/>
            </a:rPr>
            <a:t>Model Training</a:t>
          </a:r>
        </a:p>
      </dsp:txBody>
      <dsp:txXfrm>
        <a:off x="5798869" y="1503407"/>
        <a:ext cx="2044788" cy="1431352"/>
      </dsp:txXfrm>
    </dsp:sp>
    <dsp:sp modelId="{ABCB82A5-CC02-40A3-A52A-E3E85F0377A4}">
      <dsp:nvSpPr>
        <dsp:cNvPr id="0" name=""/>
        <dsp:cNvSpPr/>
      </dsp:nvSpPr>
      <dsp:spPr>
        <a:xfrm>
          <a:off x="7843658" y="1502712"/>
          <a:ext cx="749755" cy="1431365"/>
        </a:xfrm>
        <a:prstGeom prst="chevron">
          <a:avLst>
            <a:gd name="adj" fmla="val 62310"/>
          </a:avLst>
        </a:prstGeom>
        <a:gradFill rotWithShape="0">
          <a:gsLst>
            <a:gs pos="0">
              <a:schemeClr val="accent2">
                <a:hueOff val="10349333"/>
                <a:satOff val="-61823"/>
                <a:lumOff val="-29412"/>
                <a:alphaOff val="0"/>
                <a:satMod val="103000"/>
                <a:lumMod val="102000"/>
                <a:tint val="94000"/>
              </a:schemeClr>
            </a:gs>
            <a:gs pos="50000">
              <a:schemeClr val="accent2">
                <a:hueOff val="10349333"/>
                <a:satOff val="-61823"/>
                <a:lumOff val="-29412"/>
                <a:alphaOff val="0"/>
                <a:satMod val="110000"/>
                <a:lumMod val="100000"/>
                <a:shade val="100000"/>
              </a:schemeClr>
            </a:gs>
            <a:gs pos="100000">
              <a:schemeClr val="accent2">
                <a:hueOff val="10349333"/>
                <a:satOff val="-61823"/>
                <a:lumOff val="-2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17BE656-A6FB-4912-90C0-F4A0DAC67B1B}">
      <dsp:nvSpPr>
        <dsp:cNvPr id="0" name=""/>
        <dsp:cNvSpPr/>
      </dsp:nvSpPr>
      <dsp:spPr>
        <a:xfrm>
          <a:off x="8675205" y="1384421"/>
          <a:ext cx="1738070" cy="1738070"/>
        </a:xfrm>
        <a:prstGeom prst="ellipse">
          <a:avLst/>
        </a:prstGeom>
        <a:gradFill rotWithShape="0">
          <a:gsLst>
            <a:gs pos="0">
              <a:schemeClr val="accent2">
                <a:hueOff val="10349333"/>
                <a:satOff val="-61823"/>
                <a:lumOff val="-29412"/>
                <a:alphaOff val="0"/>
                <a:satMod val="103000"/>
                <a:lumMod val="102000"/>
                <a:tint val="94000"/>
              </a:schemeClr>
            </a:gs>
            <a:gs pos="50000">
              <a:schemeClr val="accent2">
                <a:hueOff val="10349333"/>
                <a:satOff val="-61823"/>
                <a:lumOff val="-29412"/>
                <a:alphaOff val="0"/>
                <a:satMod val="110000"/>
                <a:lumMod val="100000"/>
                <a:shade val="100000"/>
              </a:schemeClr>
            </a:gs>
            <a:gs pos="100000">
              <a:schemeClr val="accent2">
                <a:hueOff val="10349333"/>
                <a:satOff val="-61823"/>
                <a:lumOff val="-2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US" sz="2200" b="0" kern="1200" cap="none" spc="0" dirty="0">
              <a:effectLst>
                <a:outerShdw blurRad="38100" dist="19050" dir="2700000" algn="tl" rotWithShape="0">
                  <a:schemeClr val="dk1">
                    <a:alpha val="40000"/>
                  </a:schemeClr>
                </a:outerShdw>
              </a:effectLst>
              <a:latin typeface="Real Text Pro Demibold"/>
            </a:rPr>
            <a:t>Model Testing</a:t>
          </a:r>
        </a:p>
      </dsp:txBody>
      <dsp:txXfrm>
        <a:off x="8929739" y="1638955"/>
        <a:ext cx="1229002" cy="1229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89B6-0324-486E-A486-6DF92F629DF7}">
      <dsp:nvSpPr>
        <dsp:cNvPr id="0" name=""/>
        <dsp:cNvSpPr/>
      </dsp:nvSpPr>
      <dsp:spPr>
        <a:xfrm>
          <a:off x="0" y="486121"/>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3BA3C58-357C-4E89-8ED7-4F7BBB153A13}">
      <dsp:nvSpPr>
        <dsp:cNvPr id="0" name=""/>
        <dsp:cNvSpPr/>
      </dsp:nvSpPr>
      <dsp:spPr>
        <a:xfrm>
          <a:off x="253319" y="246679"/>
          <a:ext cx="4401174" cy="372281"/>
        </a:xfrm>
        <a:prstGeom prst="round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Convolutional Neural Network (CNN): 99.8%</a:t>
          </a:r>
        </a:p>
      </dsp:txBody>
      <dsp:txXfrm>
        <a:off x="271492" y="264852"/>
        <a:ext cx="4364828" cy="335935"/>
      </dsp:txXfrm>
    </dsp:sp>
    <dsp:sp modelId="{700F6169-5708-4280-80FB-5DFB3851A562}">
      <dsp:nvSpPr>
        <dsp:cNvPr id="0" name=""/>
        <dsp:cNvSpPr/>
      </dsp:nvSpPr>
      <dsp:spPr>
        <a:xfrm>
          <a:off x="0" y="1000962"/>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3636"/>
            </a:schemeClr>
          </a:solidFill>
          <a:prstDash val="solid"/>
          <a:miter lim="800000"/>
        </a:ln>
        <a:effectLst/>
      </dsp:spPr>
      <dsp:style>
        <a:lnRef idx="1">
          <a:scrgbClr r="0" g="0" b="0"/>
        </a:lnRef>
        <a:fillRef idx="1">
          <a:scrgbClr r="0" g="0" b="0"/>
        </a:fillRef>
        <a:effectRef idx="2">
          <a:scrgbClr r="0" g="0" b="0"/>
        </a:effectRef>
        <a:fontRef idx="minor"/>
      </dsp:style>
    </dsp:sp>
    <dsp:sp modelId="{DAB748C5-4A06-4866-8E4D-50056687390C}">
      <dsp:nvSpPr>
        <dsp:cNvPr id="0" name=""/>
        <dsp:cNvSpPr/>
      </dsp:nvSpPr>
      <dsp:spPr>
        <a:xfrm>
          <a:off x="253319" y="761521"/>
          <a:ext cx="4401174" cy="372281"/>
        </a:xfrm>
        <a:prstGeom prst="roundRect">
          <a:avLst/>
        </a:prstGeom>
        <a:gradFill rotWithShape="0">
          <a:gsLst>
            <a:gs pos="0">
              <a:schemeClr val="accent3">
                <a:alpha val="90000"/>
                <a:hueOff val="0"/>
                <a:satOff val="0"/>
                <a:lumOff val="0"/>
                <a:alphaOff val="-3636"/>
                <a:satMod val="103000"/>
                <a:lumMod val="102000"/>
                <a:tint val="94000"/>
              </a:schemeClr>
            </a:gs>
            <a:gs pos="50000">
              <a:schemeClr val="accent3">
                <a:alpha val="90000"/>
                <a:hueOff val="0"/>
                <a:satOff val="0"/>
                <a:lumOff val="0"/>
                <a:alphaOff val="-3636"/>
                <a:satMod val="110000"/>
                <a:lumMod val="100000"/>
                <a:shade val="100000"/>
              </a:schemeClr>
            </a:gs>
            <a:gs pos="100000">
              <a:schemeClr val="accent3">
                <a:alpha val="90000"/>
                <a:hueOff val="0"/>
                <a:satOff val="0"/>
                <a:lumOff val="0"/>
                <a:alphaOff val="-363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Fully Convolutional Network (FCN) </a:t>
          </a:r>
        </a:p>
      </dsp:txBody>
      <dsp:txXfrm>
        <a:off x="271492" y="779694"/>
        <a:ext cx="4364828" cy="335935"/>
      </dsp:txXfrm>
    </dsp:sp>
    <dsp:sp modelId="{B0A87D51-8385-4F44-9773-82898C8EAEE8}">
      <dsp:nvSpPr>
        <dsp:cNvPr id="0" name=""/>
        <dsp:cNvSpPr/>
      </dsp:nvSpPr>
      <dsp:spPr>
        <a:xfrm>
          <a:off x="0" y="1515804"/>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7273"/>
            </a:schemeClr>
          </a:solidFill>
          <a:prstDash val="solid"/>
          <a:miter lim="800000"/>
        </a:ln>
        <a:effectLst/>
      </dsp:spPr>
      <dsp:style>
        <a:lnRef idx="1">
          <a:scrgbClr r="0" g="0" b="0"/>
        </a:lnRef>
        <a:fillRef idx="1">
          <a:scrgbClr r="0" g="0" b="0"/>
        </a:fillRef>
        <a:effectRef idx="2">
          <a:scrgbClr r="0" g="0" b="0"/>
        </a:effectRef>
        <a:fontRef idx="minor"/>
      </dsp:style>
    </dsp:sp>
    <dsp:sp modelId="{F30866BA-9C97-4A13-8EB4-8FAAC4BC1BE5}">
      <dsp:nvSpPr>
        <dsp:cNvPr id="0" name=""/>
        <dsp:cNvSpPr/>
      </dsp:nvSpPr>
      <dsp:spPr>
        <a:xfrm>
          <a:off x="253319" y="1276362"/>
          <a:ext cx="4401174" cy="372281"/>
        </a:xfrm>
        <a:prstGeom prst="roundRect">
          <a:avLst/>
        </a:prstGeom>
        <a:gradFill rotWithShape="0">
          <a:gsLst>
            <a:gs pos="0">
              <a:schemeClr val="accent3">
                <a:alpha val="90000"/>
                <a:hueOff val="0"/>
                <a:satOff val="0"/>
                <a:lumOff val="0"/>
                <a:alphaOff val="-7273"/>
                <a:satMod val="103000"/>
                <a:lumMod val="102000"/>
                <a:tint val="94000"/>
              </a:schemeClr>
            </a:gs>
            <a:gs pos="50000">
              <a:schemeClr val="accent3">
                <a:alpha val="90000"/>
                <a:hueOff val="0"/>
                <a:satOff val="0"/>
                <a:lumOff val="0"/>
                <a:alphaOff val="-7273"/>
                <a:satMod val="110000"/>
                <a:lumMod val="100000"/>
                <a:shade val="100000"/>
              </a:schemeClr>
            </a:gs>
            <a:gs pos="100000">
              <a:schemeClr val="accent3">
                <a:alpha val="90000"/>
                <a:hueOff val="0"/>
                <a:satOff val="0"/>
                <a:lumOff val="0"/>
                <a:alphaOff val="-727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K-Means Clustering</a:t>
          </a:r>
        </a:p>
      </dsp:txBody>
      <dsp:txXfrm>
        <a:off x="271492" y="1294535"/>
        <a:ext cx="4364828" cy="335935"/>
      </dsp:txXfrm>
    </dsp:sp>
    <dsp:sp modelId="{59F73017-57AF-47B9-9118-52EC5695DD62}">
      <dsp:nvSpPr>
        <dsp:cNvPr id="0" name=""/>
        <dsp:cNvSpPr/>
      </dsp:nvSpPr>
      <dsp:spPr>
        <a:xfrm>
          <a:off x="0" y="2030645"/>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10909"/>
            </a:schemeClr>
          </a:solidFill>
          <a:prstDash val="solid"/>
          <a:miter lim="800000"/>
        </a:ln>
        <a:effectLst/>
      </dsp:spPr>
      <dsp:style>
        <a:lnRef idx="1">
          <a:scrgbClr r="0" g="0" b="0"/>
        </a:lnRef>
        <a:fillRef idx="1">
          <a:scrgbClr r="0" g="0" b="0"/>
        </a:fillRef>
        <a:effectRef idx="2">
          <a:scrgbClr r="0" g="0" b="0"/>
        </a:effectRef>
        <a:fontRef idx="minor"/>
      </dsp:style>
    </dsp:sp>
    <dsp:sp modelId="{B3BFE341-7BA1-4C1B-978C-F5D0C3615394}">
      <dsp:nvSpPr>
        <dsp:cNvPr id="0" name=""/>
        <dsp:cNvSpPr/>
      </dsp:nvSpPr>
      <dsp:spPr>
        <a:xfrm>
          <a:off x="253319" y="1791204"/>
          <a:ext cx="4401174" cy="372281"/>
        </a:xfrm>
        <a:prstGeom prst="roundRect">
          <a:avLst/>
        </a:prstGeom>
        <a:gradFill rotWithShape="0">
          <a:gsLst>
            <a:gs pos="0">
              <a:schemeClr val="accent3">
                <a:alpha val="90000"/>
                <a:hueOff val="0"/>
                <a:satOff val="0"/>
                <a:lumOff val="0"/>
                <a:alphaOff val="-10909"/>
                <a:satMod val="103000"/>
                <a:lumMod val="102000"/>
                <a:tint val="94000"/>
              </a:schemeClr>
            </a:gs>
            <a:gs pos="50000">
              <a:schemeClr val="accent3">
                <a:alpha val="90000"/>
                <a:hueOff val="0"/>
                <a:satOff val="0"/>
                <a:lumOff val="0"/>
                <a:alphaOff val="-10909"/>
                <a:satMod val="110000"/>
                <a:lumMod val="100000"/>
                <a:shade val="100000"/>
              </a:schemeClr>
            </a:gs>
            <a:gs pos="100000">
              <a:schemeClr val="accent3">
                <a:alpha val="90000"/>
                <a:hueOff val="0"/>
                <a:satOff val="0"/>
                <a:lumOff val="0"/>
                <a:alphaOff val="-10909"/>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Logistic Regression: 80%</a:t>
          </a:r>
        </a:p>
      </dsp:txBody>
      <dsp:txXfrm>
        <a:off x="271492" y="1809377"/>
        <a:ext cx="4364828" cy="335935"/>
      </dsp:txXfrm>
    </dsp:sp>
    <dsp:sp modelId="{E623E949-B8DE-4ED2-8E3D-E5DEF99382A1}">
      <dsp:nvSpPr>
        <dsp:cNvPr id="0" name=""/>
        <dsp:cNvSpPr/>
      </dsp:nvSpPr>
      <dsp:spPr>
        <a:xfrm>
          <a:off x="0" y="2711260"/>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14545"/>
            </a:schemeClr>
          </a:solidFill>
          <a:prstDash val="solid"/>
          <a:miter lim="800000"/>
        </a:ln>
        <a:effectLst/>
      </dsp:spPr>
      <dsp:style>
        <a:lnRef idx="1">
          <a:scrgbClr r="0" g="0" b="0"/>
        </a:lnRef>
        <a:fillRef idx="1">
          <a:scrgbClr r="0" g="0" b="0"/>
        </a:fillRef>
        <a:effectRef idx="2">
          <a:scrgbClr r="0" g="0" b="0"/>
        </a:effectRef>
        <a:fontRef idx="minor"/>
      </dsp:style>
    </dsp:sp>
    <dsp:sp modelId="{E632FC99-6187-4DE5-8EBA-DECA7186D9B3}">
      <dsp:nvSpPr>
        <dsp:cNvPr id="0" name=""/>
        <dsp:cNvSpPr/>
      </dsp:nvSpPr>
      <dsp:spPr>
        <a:xfrm>
          <a:off x="253319" y="2306045"/>
          <a:ext cx="4401174" cy="538055"/>
        </a:xfrm>
        <a:prstGeom prst="roundRect">
          <a:avLst/>
        </a:prstGeom>
        <a:gradFill rotWithShape="0">
          <a:gsLst>
            <a:gs pos="0">
              <a:schemeClr val="accent3">
                <a:alpha val="90000"/>
                <a:hueOff val="0"/>
                <a:satOff val="0"/>
                <a:lumOff val="0"/>
                <a:alphaOff val="-14545"/>
                <a:satMod val="103000"/>
                <a:lumMod val="102000"/>
                <a:tint val="94000"/>
              </a:schemeClr>
            </a:gs>
            <a:gs pos="50000">
              <a:schemeClr val="accent3">
                <a:alpha val="90000"/>
                <a:hueOff val="0"/>
                <a:satOff val="0"/>
                <a:lumOff val="0"/>
                <a:alphaOff val="-14545"/>
                <a:satMod val="110000"/>
                <a:lumMod val="100000"/>
                <a:shade val="100000"/>
              </a:schemeClr>
            </a:gs>
            <a:gs pos="100000">
              <a:schemeClr val="accent3">
                <a:alpha val="90000"/>
                <a:hueOff val="0"/>
                <a:satOff val="0"/>
                <a:lumOff val="0"/>
                <a:alphaOff val="-1454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Feature Pyramid and Hierarchical Boosting Network (FPHBN)</a:t>
          </a:r>
        </a:p>
      </dsp:txBody>
      <dsp:txXfrm>
        <a:off x="279585" y="2332311"/>
        <a:ext cx="4348642" cy="485523"/>
      </dsp:txXfrm>
    </dsp:sp>
    <dsp:sp modelId="{A904D165-DF78-4A1C-90DA-169BDBEC87D6}">
      <dsp:nvSpPr>
        <dsp:cNvPr id="0" name=""/>
        <dsp:cNvSpPr/>
      </dsp:nvSpPr>
      <dsp:spPr>
        <a:xfrm>
          <a:off x="0" y="3226102"/>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18182"/>
            </a:schemeClr>
          </a:solidFill>
          <a:prstDash val="solid"/>
          <a:miter lim="800000"/>
        </a:ln>
        <a:effectLst/>
      </dsp:spPr>
      <dsp:style>
        <a:lnRef idx="1">
          <a:scrgbClr r="0" g="0" b="0"/>
        </a:lnRef>
        <a:fillRef idx="1">
          <a:scrgbClr r="0" g="0" b="0"/>
        </a:fillRef>
        <a:effectRef idx="2">
          <a:scrgbClr r="0" g="0" b="0"/>
        </a:effectRef>
        <a:fontRef idx="minor"/>
      </dsp:style>
    </dsp:sp>
    <dsp:sp modelId="{08825F38-699A-4393-B067-E005AC3ADC0B}">
      <dsp:nvSpPr>
        <dsp:cNvPr id="0" name=""/>
        <dsp:cNvSpPr/>
      </dsp:nvSpPr>
      <dsp:spPr>
        <a:xfrm>
          <a:off x="253319" y="2986660"/>
          <a:ext cx="4401174" cy="372281"/>
        </a:xfrm>
        <a:prstGeom prst="roundRect">
          <a:avLst/>
        </a:prstGeom>
        <a:gradFill rotWithShape="0">
          <a:gsLst>
            <a:gs pos="0">
              <a:schemeClr val="accent3">
                <a:alpha val="90000"/>
                <a:hueOff val="0"/>
                <a:satOff val="0"/>
                <a:lumOff val="0"/>
                <a:alphaOff val="-18182"/>
                <a:satMod val="103000"/>
                <a:lumMod val="102000"/>
                <a:tint val="94000"/>
              </a:schemeClr>
            </a:gs>
            <a:gs pos="50000">
              <a:schemeClr val="accent3">
                <a:alpha val="90000"/>
                <a:hueOff val="0"/>
                <a:satOff val="0"/>
                <a:lumOff val="0"/>
                <a:alphaOff val="-18182"/>
                <a:satMod val="110000"/>
                <a:lumMod val="100000"/>
                <a:shade val="100000"/>
              </a:schemeClr>
            </a:gs>
            <a:gs pos="100000">
              <a:schemeClr val="accent3">
                <a:alpha val="90000"/>
                <a:hueOff val="0"/>
                <a:satOff val="0"/>
                <a:lumOff val="0"/>
                <a:alphaOff val="-1818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Support Vector Machines (SVM)</a:t>
          </a:r>
        </a:p>
      </dsp:txBody>
      <dsp:txXfrm>
        <a:off x="271492" y="3004833"/>
        <a:ext cx="4364828" cy="335935"/>
      </dsp:txXfrm>
    </dsp:sp>
    <dsp:sp modelId="{CA9DD035-9D46-4A00-AE83-B6D2FAE1C3F0}">
      <dsp:nvSpPr>
        <dsp:cNvPr id="0" name=""/>
        <dsp:cNvSpPr/>
      </dsp:nvSpPr>
      <dsp:spPr>
        <a:xfrm>
          <a:off x="0" y="3740943"/>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21818"/>
            </a:schemeClr>
          </a:solidFill>
          <a:prstDash val="solid"/>
          <a:miter lim="800000"/>
        </a:ln>
        <a:effectLst/>
      </dsp:spPr>
      <dsp:style>
        <a:lnRef idx="1">
          <a:scrgbClr r="0" g="0" b="0"/>
        </a:lnRef>
        <a:fillRef idx="1">
          <a:scrgbClr r="0" g="0" b="0"/>
        </a:fillRef>
        <a:effectRef idx="2">
          <a:scrgbClr r="0" g="0" b="0"/>
        </a:effectRef>
        <a:fontRef idx="minor"/>
      </dsp:style>
    </dsp:sp>
    <dsp:sp modelId="{26E589CA-E0BD-4775-8153-0232BACC744E}">
      <dsp:nvSpPr>
        <dsp:cNvPr id="0" name=""/>
        <dsp:cNvSpPr/>
      </dsp:nvSpPr>
      <dsp:spPr>
        <a:xfrm>
          <a:off x="253319" y="3501502"/>
          <a:ext cx="4401174" cy="372281"/>
        </a:xfrm>
        <a:prstGeom prst="roundRect">
          <a:avLst/>
        </a:prstGeom>
        <a:gradFill rotWithShape="0">
          <a:gsLst>
            <a:gs pos="0">
              <a:schemeClr val="accent3">
                <a:alpha val="90000"/>
                <a:hueOff val="0"/>
                <a:satOff val="0"/>
                <a:lumOff val="0"/>
                <a:alphaOff val="-21818"/>
                <a:satMod val="103000"/>
                <a:lumMod val="102000"/>
                <a:tint val="94000"/>
              </a:schemeClr>
            </a:gs>
            <a:gs pos="50000">
              <a:schemeClr val="accent3">
                <a:alpha val="90000"/>
                <a:hueOff val="0"/>
                <a:satOff val="0"/>
                <a:lumOff val="0"/>
                <a:alphaOff val="-21818"/>
                <a:satMod val="110000"/>
                <a:lumMod val="100000"/>
                <a:shade val="100000"/>
              </a:schemeClr>
            </a:gs>
            <a:gs pos="100000">
              <a:schemeClr val="accent3">
                <a:alpha val="90000"/>
                <a:hueOff val="0"/>
                <a:satOff val="0"/>
                <a:lumOff val="0"/>
                <a:alphaOff val="-21818"/>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SVM and Random Forest</a:t>
          </a:r>
        </a:p>
      </dsp:txBody>
      <dsp:txXfrm>
        <a:off x="271492" y="3519675"/>
        <a:ext cx="4364828" cy="335935"/>
      </dsp:txXfrm>
    </dsp:sp>
    <dsp:sp modelId="{A802D83E-14FA-45C6-A7A6-2156100733CC}">
      <dsp:nvSpPr>
        <dsp:cNvPr id="0" name=""/>
        <dsp:cNvSpPr/>
      </dsp:nvSpPr>
      <dsp:spPr>
        <a:xfrm>
          <a:off x="0" y="4255785"/>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25455"/>
            </a:schemeClr>
          </a:solidFill>
          <a:prstDash val="solid"/>
          <a:miter lim="800000"/>
        </a:ln>
        <a:effectLst/>
      </dsp:spPr>
      <dsp:style>
        <a:lnRef idx="1">
          <a:scrgbClr r="0" g="0" b="0"/>
        </a:lnRef>
        <a:fillRef idx="1">
          <a:scrgbClr r="0" g="0" b="0"/>
        </a:fillRef>
        <a:effectRef idx="2">
          <a:scrgbClr r="0" g="0" b="0"/>
        </a:effectRef>
        <a:fontRef idx="minor"/>
      </dsp:style>
    </dsp:sp>
    <dsp:sp modelId="{A2DA096A-835A-45B5-A81A-4B428EC9D64A}">
      <dsp:nvSpPr>
        <dsp:cNvPr id="0" name=""/>
        <dsp:cNvSpPr/>
      </dsp:nvSpPr>
      <dsp:spPr>
        <a:xfrm>
          <a:off x="253319" y="4016343"/>
          <a:ext cx="4401174" cy="372281"/>
        </a:xfrm>
        <a:prstGeom prst="roundRect">
          <a:avLst/>
        </a:prstGeom>
        <a:gradFill rotWithShape="0">
          <a:gsLst>
            <a:gs pos="0">
              <a:schemeClr val="accent3">
                <a:alpha val="90000"/>
                <a:hueOff val="0"/>
                <a:satOff val="0"/>
                <a:lumOff val="0"/>
                <a:alphaOff val="-25455"/>
                <a:satMod val="103000"/>
                <a:lumMod val="102000"/>
                <a:tint val="94000"/>
              </a:schemeClr>
            </a:gs>
            <a:gs pos="50000">
              <a:schemeClr val="accent3">
                <a:alpha val="90000"/>
                <a:hueOff val="0"/>
                <a:satOff val="0"/>
                <a:lumOff val="0"/>
                <a:alphaOff val="-25455"/>
                <a:satMod val="110000"/>
                <a:lumMod val="100000"/>
                <a:shade val="100000"/>
              </a:schemeClr>
            </a:gs>
            <a:gs pos="100000">
              <a:schemeClr val="accent3">
                <a:alpha val="90000"/>
                <a:hueOff val="0"/>
                <a:satOff val="0"/>
                <a:lumOff val="0"/>
                <a:alphaOff val="-2545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SVM and Artificial Neural Network (NN)</a:t>
          </a:r>
        </a:p>
      </dsp:txBody>
      <dsp:txXfrm>
        <a:off x="271492" y="4034516"/>
        <a:ext cx="4364828" cy="335935"/>
      </dsp:txXfrm>
    </dsp:sp>
    <dsp:sp modelId="{E435FFFE-3085-41C3-A9E9-FAE79BB9C340}">
      <dsp:nvSpPr>
        <dsp:cNvPr id="0" name=""/>
        <dsp:cNvSpPr/>
      </dsp:nvSpPr>
      <dsp:spPr>
        <a:xfrm>
          <a:off x="0" y="4770626"/>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29091"/>
            </a:schemeClr>
          </a:solidFill>
          <a:prstDash val="solid"/>
          <a:miter lim="800000"/>
        </a:ln>
        <a:effectLst/>
      </dsp:spPr>
      <dsp:style>
        <a:lnRef idx="1">
          <a:scrgbClr r="0" g="0" b="0"/>
        </a:lnRef>
        <a:fillRef idx="1">
          <a:scrgbClr r="0" g="0" b="0"/>
        </a:fillRef>
        <a:effectRef idx="2">
          <a:scrgbClr r="0" g="0" b="0"/>
        </a:effectRef>
        <a:fontRef idx="minor"/>
      </dsp:style>
    </dsp:sp>
    <dsp:sp modelId="{0335AC0F-405A-4AE7-9A4E-3756665A40AF}">
      <dsp:nvSpPr>
        <dsp:cNvPr id="0" name=""/>
        <dsp:cNvSpPr/>
      </dsp:nvSpPr>
      <dsp:spPr>
        <a:xfrm>
          <a:off x="253319" y="4531185"/>
          <a:ext cx="4401174" cy="372281"/>
        </a:xfrm>
        <a:prstGeom prst="roundRect">
          <a:avLst/>
        </a:prstGeom>
        <a:gradFill rotWithShape="0">
          <a:gsLst>
            <a:gs pos="0">
              <a:schemeClr val="accent3">
                <a:alpha val="90000"/>
                <a:hueOff val="0"/>
                <a:satOff val="0"/>
                <a:lumOff val="0"/>
                <a:alphaOff val="-29091"/>
                <a:satMod val="103000"/>
                <a:lumMod val="102000"/>
                <a:tint val="94000"/>
              </a:schemeClr>
            </a:gs>
            <a:gs pos="50000">
              <a:schemeClr val="accent3">
                <a:alpha val="90000"/>
                <a:hueOff val="0"/>
                <a:satOff val="0"/>
                <a:lumOff val="0"/>
                <a:alphaOff val="-29091"/>
                <a:satMod val="110000"/>
                <a:lumMod val="100000"/>
                <a:shade val="100000"/>
              </a:schemeClr>
            </a:gs>
            <a:gs pos="100000">
              <a:schemeClr val="accent3">
                <a:alpha val="90000"/>
                <a:hueOff val="0"/>
                <a:satOff val="0"/>
                <a:lumOff val="0"/>
                <a:alphaOff val="-2909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Artificial Neural Network (ANN)</a:t>
          </a:r>
        </a:p>
      </dsp:txBody>
      <dsp:txXfrm>
        <a:off x="271492" y="4549358"/>
        <a:ext cx="4364828" cy="335935"/>
      </dsp:txXfrm>
    </dsp:sp>
    <dsp:sp modelId="{E2E79B75-FC02-4218-A494-1E7FC9713ACB}">
      <dsp:nvSpPr>
        <dsp:cNvPr id="0" name=""/>
        <dsp:cNvSpPr/>
      </dsp:nvSpPr>
      <dsp:spPr>
        <a:xfrm>
          <a:off x="0" y="5285468"/>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32727"/>
            </a:schemeClr>
          </a:solidFill>
          <a:prstDash val="solid"/>
          <a:miter lim="800000"/>
        </a:ln>
        <a:effectLst/>
      </dsp:spPr>
      <dsp:style>
        <a:lnRef idx="1">
          <a:scrgbClr r="0" g="0" b="0"/>
        </a:lnRef>
        <a:fillRef idx="1">
          <a:scrgbClr r="0" g="0" b="0"/>
        </a:fillRef>
        <a:effectRef idx="2">
          <a:scrgbClr r="0" g="0" b="0"/>
        </a:effectRef>
        <a:fontRef idx="minor"/>
      </dsp:style>
    </dsp:sp>
    <dsp:sp modelId="{A89EDA1D-29A8-421E-879D-3159DF9DA325}">
      <dsp:nvSpPr>
        <dsp:cNvPr id="0" name=""/>
        <dsp:cNvSpPr/>
      </dsp:nvSpPr>
      <dsp:spPr>
        <a:xfrm>
          <a:off x="253319" y="5046026"/>
          <a:ext cx="4401174" cy="372281"/>
        </a:xfrm>
        <a:prstGeom prst="roundRect">
          <a:avLst/>
        </a:prstGeom>
        <a:gradFill rotWithShape="0">
          <a:gsLst>
            <a:gs pos="0">
              <a:schemeClr val="accent3">
                <a:alpha val="90000"/>
                <a:hueOff val="0"/>
                <a:satOff val="0"/>
                <a:lumOff val="0"/>
                <a:alphaOff val="-32727"/>
                <a:satMod val="103000"/>
                <a:lumMod val="102000"/>
                <a:tint val="94000"/>
              </a:schemeClr>
            </a:gs>
            <a:gs pos="50000">
              <a:schemeClr val="accent3">
                <a:alpha val="90000"/>
                <a:hueOff val="0"/>
                <a:satOff val="0"/>
                <a:lumOff val="0"/>
                <a:alphaOff val="-32727"/>
                <a:satMod val="110000"/>
                <a:lumMod val="100000"/>
                <a:shade val="100000"/>
              </a:schemeClr>
            </a:gs>
            <a:gs pos="100000">
              <a:schemeClr val="accent3">
                <a:alpha val="90000"/>
                <a:hueOff val="0"/>
                <a:satOff val="0"/>
                <a:lumOff val="0"/>
                <a:alphaOff val="-3272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Random Structured Forests</a:t>
          </a:r>
        </a:p>
      </dsp:txBody>
      <dsp:txXfrm>
        <a:off x="271492" y="5064199"/>
        <a:ext cx="4364828" cy="335935"/>
      </dsp:txXfrm>
    </dsp:sp>
    <dsp:sp modelId="{B07449B4-0D6A-4C84-8DDC-6CB82C4408E9}">
      <dsp:nvSpPr>
        <dsp:cNvPr id="0" name=""/>
        <dsp:cNvSpPr/>
      </dsp:nvSpPr>
      <dsp:spPr>
        <a:xfrm>
          <a:off x="0" y="5800309"/>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36364"/>
            </a:schemeClr>
          </a:solidFill>
          <a:prstDash val="solid"/>
          <a:miter lim="800000"/>
        </a:ln>
        <a:effectLst/>
      </dsp:spPr>
      <dsp:style>
        <a:lnRef idx="1">
          <a:scrgbClr r="0" g="0" b="0"/>
        </a:lnRef>
        <a:fillRef idx="1">
          <a:scrgbClr r="0" g="0" b="0"/>
        </a:fillRef>
        <a:effectRef idx="2">
          <a:scrgbClr r="0" g="0" b="0"/>
        </a:effectRef>
        <a:fontRef idx="minor"/>
      </dsp:style>
    </dsp:sp>
    <dsp:sp modelId="{5884CDBB-A9C3-4395-AC11-9FD98F034B16}">
      <dsp:nvSpPr>
        <dsp:cNvPr id="0" name=""/>
        <dsp:cNvSpPr/>
      </dsp:nvSpPr>
      <dsp:spPr>
        <a:xfrm>
          <a:off x="253319" y="5560868"/>
          <a:ext cx="4401174" cy="372281"/>
        </a:xfrm>
        <a:prstGeom prst="roundRect">
          <a:avLst/>
        </a:prstGeom>
        <a:gradFill rotWithShape="0">
          <a:gsLst>
            <a:gs pos="0">
              <a:schemeClr val="accent3">
                <a:alpha val="90000"/>
                <a:hueOff val="0"/>
                <a:satOff val="0"/>
                <a:lumOff val="0"/>
                <a:alphaOff val="-36364"/>
                <a:satMod val="103000"/>
                <a:lumMod val="102000"/>
                <a:tint val="94000"/>
              </a:schemeClr>
            </a:gs>
            <a:gs pos="50000">
              <a:schemeClr val="accent3">
                <a:alpha val="90000"/>
                <a:hueOff val="0"/>
                <a:satOff val="0"/>
                <a:lumOff val="0"/>
                <a:alphaOff val="-36364"/>
                <a:satMod val="110000"/>
                <a:lumMod val="100000"/>
                <a:shade val="100000"/>
              </a:schemeClr>
            </a:gs>
            <a:gs pos="100000">
              <a:schemeClr val="accent3">
                <a:alpha val="90000"/>
                <a:hueOff val="0"/>
                <a:satOff val="0"/>
                <a:lumOff val="0"/>
                <a:alphaOff val="-3636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Decision Tree: 88%</a:t>
          </a:r>
        </a:p>
      </dsp:txBody>
      <dsp:txXfrm>
        <a:off x="271492" y="5579041"/>
        <a:ext cx="4364828" cy="335935"/>
      </dsp:txXfrm>
    </dsp:sp>
    <dsp:sp modelId="{1EB1A734-0A4F-4761-9E93-21B6FB7FB7F2}">
      <dsp:nvSpPr>
        <dsp:cNvPr id="0" name=""/>
        <dsp:cNvSpPr/>
      </dsp:nvSpPr>
      <dsp:spPr>
        <a:xfrm>
          <a:off x="0" y="6315151"/>
          <a:ext cx="5066391" cy="226800"/>
        </a:xfrm>
        <a:prstGeom prst="rect">
          <a:avLst/>
        </a:prstGeom>
        <a:solidFill>
          <a:schemeClr val="lt1">
            <a:alpha val="90000"/>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sp>
    <dsp:sp modelId="{6869662E-6E52-4791-BE9E-826E8E487C1B}">
      <dsp:nvSpPr>
        <dsp:cNvPr id="0" name=""/>
        <dsp:cNvSpPr/>
      </dsp:nvSpPr>
      <dsp:spPr>
        <a:xfrm>
          <a:off x="253319" y="6075709"/>
          <a:ext cx="4401174" cy="372281"/>
        </a:xfrm>
        <a:prstGeom prst="round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4048" tIns="0" rIns="134048" bIns="0" numCol="1" spcCol="1270" anchor="ctr" anchorCtr="0">
          <a:noAutofit/>
        </a:bodyPr>
        <a:lstStyle/>
        <a:p>
          <a:pPr marL="0" lvl="0" indent="0" algn="l" defTabSz="711200">
            <a:lnSpc>
              <a:spcPct val="90000"/>
            </a:lnSpc>
            <a:spcBef>
              <a:spcPct val="0"/>
            </a:spcBef>
            <a:spcAft>
              <a:spcPct val="35000"/>
            </a:spcAft>
            <a:buNone/>
          </a:pPr>
          <a:r>
            <a:rPr lang="en-US" sz="1600" kern="1200" dirty="0"/>
            <a:t>Other Deep Learning Models</a:t>
          </a:r>
        </a:p>
      </dsp:txBody>
      <dsp:txXfrm>
        <a:off x="271492" y="6093882"/>
        <a:ext cx="4364828" cy="335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26AC0-AC44-4662-AFCF-164865042A79}">
      <dsp:nvSpPr>
        <dsp:cNvPr id="0" name=""/>
        <dsp:cNvSpPr/>
      </dsp:nvSpPr>
      <dsp:spPr>
        <a:xfrm>
          <a:off x="497863" y="1196617"/>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52627-B9F0-47DD-8D56-ACC6EEBCA409}">
      <dsp:nvSpPr>
        <dsp:cNvPr id="0" name=""/>
        <dsp:cNvSpPr/>
      </dsp:nvSpPr>
      <dsp:spPr>
        <a:xfrm>
          <a:off x="841"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Data Augmentation:</a:t>
          </a:r>
        </a:p>
      </dsp:txBody>
      <dsp:txXfrm>
        <a:off x="841" y="1816070"/>
        <a:ext cx="1529296" cy="394271"/>
      </dsp:txXfrm>
    </dsp:sp>
    <dsp:sp modelId="{89B5010F-C1CB-49B6-B936-F01D198CB21E}">
      <dsp:nvSpPr>
        <dsp:cNvPr id="0" name=""/>
        <dsp:cNvSpPr/>
      </dsp:nvSpPr>
      <dsp:spPr>
        <a:xfrm>
          <a:off x="841"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Increase the diversity of the training data</a:t>
          </a:r>
        </a:p>
      </dsp:txBody>
      <dsp:txXfrm>
        <a:off x="841" y="2249504"/>
        <a:ext cx="1529296" cy="905215"/>
      </dsp:txXfrm>
    </dsp:sp>
    <dsp:sp modelId="{CD6E5598-097E-4A3B-95DC-81908125CEFD}">
      <dsp:nvSpPr>
        <dsp:cNvPr id="0" name=""/>
        <dsp:cNvSpPr/>
      </dsp:nvSpPr>
      <dsp:spPr>
        <a:xfrm>
          <a:off x="2294787" y="1196617"/>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F473B-C630-4EA3-9C46-3BB60D144A58}">
      <dsp:nvSpPr>
        <dsp:cNvPr id="0" name=""/>
        <dsp:cNvSpPr/>
      </dsp:nvSpPr>
      <dsp:spPr>
        <a:xfrm>
          <a:off x="1797765"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Dropout:</a:t>
          </a:r>
        </a:p>
      </dsp:txBody>
      <dsp:txXfrm>
        <a:off x="1797765" y="1816070"/>
        <a:ext cx="1529296" cy="394271"/>
      </dsp:txXfrm>
    </dsp:sp>
    <dsp:sp modelId="{200D450C-95AF-4E95-9993-A39599CDA274}">
      <dsp:nvSpPr>
        <dsp:cNvPr id="0" name=""/>
        <dsp:cNvSpPr/>
      </dsp:nvSpPr>
      <dsp:spPr>
        <a:xfrm>
          <a:off x="1797765"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Help prevent neurons from co-adapting and forces them to learn robust features independently.</a:t>
          </a:r>
        </a:p>
      </dsp:txBody>
      <dsp:txXfrm>
        <a:off x="1797765" y="2249504"/>
        <a:ext cx="1529296" cy="905215"/>
      </dsp:txXfrm>
    </dsp:sp>
    <dsp:sp modelId="{542A925B-3942-42FB-AB06-32B1697B1061}">
      <dsp:nvSpPr>
        <dsp:cNvPr id="0" name=""/>
        <dsp:cNvSpPr/>
      </dsp:nvSpPr>
      <dsp:spPr>
        <a:xfrm>
          <a:off x="4091711" y="1196617"/>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E00F2-5CC4-45BE-B46C-FF7F15EAB298}">
      <dsp:nvSpPr>
        <dsp:cNvPr id="0" name=""/>
        <dsp:cNvSpPr/>
      </dsp:nvSpPr>
      <dsp:spPr>
        <a:xfrm>
          <a:off x="3594689"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Regularization:</a:t>
          </a:r>
        </a:p>
      </dsp:txBody>
      <dsp:txXfrm>
        <a:off x="3594689" y="1816070"/>
        <a:ext cx="1529296" cy="394271"/>
      </dsp:txXfrm>
    </dsp:sp>
    <dsp:sp modelId="{63BAD227-7AC4-4CF2-937B-51F4A37BB2C0}">
      <dsp:nvSpPr>
        <dsp:cNvPr id="0" name=""/>
        <dsp:cNvSpPr/>
      </dsp:nvSpPr>
      <dsp:spPr>
        <a:xfrm>
          <a:off x="3594689"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Add penalty for large weights to the loss function,  simplify the model and preventing overfitting.</a:t>
          </a:r>
        </a:p>
      </dsp:txBody>
      <dsp:txXfrm>
        <a:off x="3594689" y="2249504"/>
        <a:ext cx="1529296" cy="905215"/>
      </dsp:txXfrm>
    </dsp:sp>
    <dsp:sp modelId="{04C8224F-61E7-49F2-8CC9-84C1950C24CD}">
      <dsp:nvSpPr>
        <dsp:cNvPr id="0" name=""/>
        <dsp:cNvSpPr/>
      </dsp:nvSpPr>
      <dsp:spPr>
        <a:xfrm>
          <a:off x="5888634" y="1196617"/>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19AFC-191B-4FCF-A0A4-45340B573EDE}">
      <dsp:nvSpPr>
        <dsp:cNvPr id="0" name=""/>
        <dsp:cNvSpPr/>
      </dsp:nvSpPr>
      <dsp:spPr>
        <a:xfrm>
          <a:off x="5391613"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Batch Normalization:</a:t>
          </a:r>
        </a:p>
      </dsp:txBody>
      <dsp:txXfrm>
        <a:off x="5391613" y="1816070"/>
        <a:ext cx="1529296" cy="394271"/>
      </dsp:txXfrm>
    </dsp:sp>
    <dsp:sp modelId="{4A0C32D9-7B06-433F-8974-C57DF940AB8E}">
      <dsp:nvSpPr>
        <dsp:cNvPr id="0" name=""/>
        <dsp:cNvSpPr/>
      </dsp:nvSpPr>
      <dsp:spPr>
        <a:xfrm>
          <a:off x="5391613"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Also stabilize and speed up training, normalizing the input distribution for each mini-batch.</a:t>
          </a:r>
        </a:p>
      </dsp:txBody>
      <dsp:txXfrm>
        <a:off x="5391613" y="2249504"/>
        <a:ext cx="1529296" cy="905215"/>
      </dsp:txXfrm>
    </dsp:sp>
    <dsp:sp modelId="{1D720346-5DB3-4F96-88D9-778AF7276ADB}">
      <dsp:nvSpPr>
        <dsp:cNvPr id="0" name=""/>
        <dsp:cNvSpPr/>
      </dsp:nvSpPr>
      <dsp:spPr>
        <a:xfrm>
          <a:off x="7685558" y="1196617"/>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65C17-4FEC-4139-9E33-C7F8CB0688DE}">
      <dsp:nvSpPr>
        <dsp:cNvPr id="0" name=""/>
        <dsp:cNvSpPr/>
      </dsp:nvSpPr>
      <dsp:spPr>
        <a:xfrm>
          <a:off x="7188537"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Early Stopping:</a:t>
          </a:r>
        </a:p>
      </dsp:txBody>
      <dsp:txXfrm>
        <a:off x="7188537" y="1816070"/>
        <a:ext cx="1529296" cy="394271"/>
      </dsp:txXfrm>
    </dsp:sp>
    <dsp:sp modelId="{358BD12C-D6A1-4085-90D1-8AA666304BC0}">
      <dsp:nvSpPr>
        <dsp:cNvPr id="0" name=""/>
        <dsp:cNvSpPr/>
      </dsp:nvSpPr>
      <dsp:spPr>
        <a:xfrm>
          <a:off x="7188537"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Monitors the validation loss and stops the training process if there's no improvement</a:t>
          </a:r>
        </a:p>
      </dsp:txBody>
      <dsp:txXfrm>
        <a:off x="7188537" y="2249504"/>
        <a:ext cx="1529296" cy="905215"/>
      </dsp:txXfrm>
    </dsp:sp>
    <dsp:sp modelId="{6F16F919-47E4-4683-9CAD-F00A8BDE3620}">
      <dsp:nvSpPr>
        <dsp:cNvPr id="0" name=""/>
        <dsp:cNvSpPr/>
      </dsp:nvSpPr>
      <dsp:spPr>
        <a:xfrm>
          <a:off x="9482482" y="1196617"/>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6BFB9-769E-45A4-843B-A6075A0E5C4D}">
      <dsp:nvSpPr>
        <dsp:cNvPr id="0" name=""/>
        <dsp:cNvSpPr/>
      </dsp:nvSpPr>
      <dsp:spPr>
        <a:xfrm>
          <a:off x="8985461" y="1816070"/>
          <a:ext cx="1529296" cy="394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Reduce LR on Plateau:</a:t>
          </a:r>
        </a:p>
      </dsp:txBody>
      <dsp:txXfrm>
        <a:off x="8985461" y="1816070"/>
        <a:ext cx="1529296" cy="394271"/>
      </dsp:txXfrm>
    </dsp:sp>
    <dsp:sp modelId="{D4469F93-2DA7-4BD5-B673-32BD1B736B7F}">
      <dsp:nvSpPr>
        <dsp:cNvPr id="0" name=""/>
        <dsp:cNvSpPr/>
      </dsp:nvSpPr>
      <dsp:spPr>
        <a:xfrm>
          <a:off x="8985461" y="2249504"/>
          <a:ext cx="1529296" cy="905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Reduce the learning rate when the validation loss stopped improving</a:t>
          </a:r>
        </a:p>
      </dsp:txBody>
      <dsp:txXfrm>
        <a:off x="8985461" y="2249504"/>
        <a:ext cx="1529296"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90EDD-58E8-4D81-8CA0-D7CEAF05DD8A}">
      <dsp:nvSpPr>
        <dsp:cNvPr id="0" name=""/>
        <dsp:cNvSpPr/>
      </dsp:nvSpPr>
      <dsp:spPr>
        <a:xfrm>
          <a:off x="0" y="221409"/>
          <a:ext cx="10515600" cy="5756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Learning</a:t>
          </a:r>
          <a:r>
            <a:rPr lang="en-US" sz="2400" b="0" i="0" kern="1200"/>
            <a:t>:</a:t>
          </a:r>
          <a:endParaRPr lang="en-US" sz="2400" kern="1200"/>
        </a:p>
      </dsp:txBody>
      <dsp:txXfrm>
        <a:off x="28100" y="249509"/>
        <a:ext cx="10459400" cy="519439"/>
      </dsp:txXfrm>
    </dsp:sp>
    <dsp:sp modelId="{1C5115D9-D0CA-4DB4-9A40-289316B15A5C}">
      <dsp:nvSpPr>
        <dsp:cNvPr id="0" name=""/>
        <dsp:cNvSpPr/>
      </dsp:nvSpPr>
      <dsp:spPr>
        <a:xfrm>
          <a:off x="0" y="797049"/>
          <a:ext cx="10515600" cy="151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altLang="zh-CN" sz="1900" b="0" i="0" kern="1200" dirty="0"/>
            <a:t>The </a:t>
          </a:r>
          <a:r>
            <a:rPr lang="en-US" sz="1900" b="0" i="0" kern="1200" dirty="0"/>
            <a:t>project has demonstrated that CNNs can effectively detect cracks in concrete.</a:t>
          </a:r>
          <a:endParaRPr lang="en-US" sz="1900" kern="1200" dirty="0"/>
        </a:p>
        <a:p>
          <a:pPr marL="171450" lvl="1" indent="-171450" algn="l" defTabSz="844550">
            <a:lnSpc>
              <a:spcPct val="90000"/>
            </a:lnSpc>
            <a:spcBef>
              <a:spcPct val="0"/>
            </a:spcBef>
            <a:spcAft>
              <a:spcPct val="20000"/>
            </a:spcAft>
            <a:buFont typeface="Arial" panose="020B0604020202020204" pitchFamily="34" charset="0"/>
            <a:buChar char="•"/>
          </a:pPr>
          <a:r>
            <a:rPr lang="en-US" sz="1900" b="0" i="0" kern="1200" dirty="0"/>
            <a:t>We have observed that strategic techniques combating overfitting, allowing our model to maintain high performance; they are practical tools in e without being misled by noise in the data.</a:t>
          </a:r>
        </a:p>
        <a:p>
          <a:pPr marL="171450" lvl="1" indent="-171450" algn="l" defTabSz="844550">
            <a:lnSpc>
              <a:spcPct val="90000"/>
            </a:lnSpc>
            <a:spcBef>
              <a:spcPct val="0"/>
            </a:spcBef>
            <a:spcAft>
              <a:spcPct val="20000"/>
            </a:spcAft>
            <a:buFont typeface="Arial" panose="020B0604020202020204" pitchFamily="34" charset="0"/>
            <a:buChar char="•"/>
          </a:pPr>
          <a:r>
            <a:rPr lang="en-US" sz="1900" b="0" i="0" kern="1200" dirty="0"/>
            <a:t>Experimenting with different CNN structures and tuning hyperparameters has been key to model accuracy.</a:t>
          </a:r>
        </a:p>
      </dsp:txBody>
      <dsp:txXfrm>
        <a:off x="0" y="797049"/>
        <a:ext cx="10515600" cy="1515240"/>
      </dsp:txXfrm>
    </dsp:sp>
    <dsp:sp modelId="{897DB0C9-1AAB-4E24-A8BC-17D1C06B6F6D}">
      <dsp:nvSpPr>
        <dsp:cNvPr id="0" name=""/>
        <dsp:cNvSpPr/>
      </dsp:nvSpPr>
      <dsp:spPr>
        <a:xfrm>
          <a:off x="0" y="2312289"/>
          <a:ext cx="10515600" cy="5756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Conclusion</a:t>
          </a:r>
          <a:r>
            <a:rPr lang="en-US" sz="2400" b="0" i="0" kern="1200"/>
            <a:t>:</a:t>
          </a:r>
          <a:endParaRPr lang="en-US" sz="2400" kern="1200"/>
        </a:p>
      </dsp:txBody>
      <dsp:txXfrm>
        <a:off x="28100" y="2340389"/>
        <a:ext cx="10459400" cy="519439"/>
      </dsp:txXfrm>
    </dsp:sp>
    <dsp:sp modelId="{494D0ACA-0D8B-4361-BCD8-ACC40FB40462}">
      <dsp:nvSpPr>
        <dsp:cNvPr id="0" name=""/>
        <dsp:cNvSpPr/>
      </dsp:nvSpPr>
      <dsp:spPr>
        <a:xfrm>
          <a:off x="0" y="2887928"/>
          <a:ext cx="10515600"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i="0" kern="1200" dirty="0"/>
            <a:t>The CNNs have proven highly accurate in detecting surface cracks.</a:t>
          </a:r>
          <a:endParaRPr lang="en-US" sz="1900" kern="1200" dirty="0"/>
        </a:p>
        <a:p>
          <a:pPr marL="171450" lvl="1" indent="-171450" algn="l" defTabSz="844550">
            <a:lnSpc>
              <a:spcPct val="90000"/>
            </a:lnSpc>
            <a:spcBef>
              <a:spcPct val="0"/>
            </a:spcBef>
            <a:spcAft>
              <a:spcPct val="20000"/>
            </a:spcAft>
            <a:buFont typeface="Arial" panose="020B0604020202020204" pitchFamily="34" charset="0"/>
            <a:buChar char="•"/>
          </a:pPr>
          <a:r>
            <a:rPr lang="en-US" sz="1900" b="0" i="0" kern="1200" dirty="0"/>
            <a:t>Future directions include enhancing model robustness with more varied data and to develop faster models for real-time use.</a:t>
          </a:r>
        </a:p>
        <a:p>
          <a:pPr marL="171450" lvl="1" indent="-171450" algn="l" defTabSz="844550">
            <a:lnSpc>
              <a:spcPct val="90000"/>
            </a:lnSpc>
            <a:spcBef>
              <a:spcPct val="0"/>
            </a:spcBef>
            <a:spcAft>
              <a:spcPct val="20000"/>
            </a:spcAft>
            <a:buFont typeface="Arial" panose="020B0604020202020204" pitchFamily="34" charset="0"/>
            <a:buChar char="•"/>
          </a:pPr>
          <a:r>
            <a:rPr lang="en-US" sz="1900" b="0" i="0" kern="1200" dirty="0"/>
            <a:t>Ongoing updates and testing will ensure our model adapts to different conditions for practical </a:t>
          </a:r>
          <a:r>
            <a:rPr lang="en-US" sz="1900" b="0" i="0" kern="1200" dirty="0">
              <a:highlight>
                <a:srgbClr val="000000"/>
              </a:highlight>
            </a:rPr>
            <a:t>use.</a:t>
          </a:r>
        </a:p>
      </dsp:txBody>
      <dsp:txXfrm>
        <a:off x="0" y="2887928"/>
        <a:ext cx="10515600" cy="1242000"/>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7E007-006A-48B8-8882-375386B67036}"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E059F-B0A4-41FB-99FC-80E7CDF6362A}" type="slidenum">
              <a:rPr lang="en-US" smtClean="0"/>
              <a:t>‹#›</a:t>
            </a:fld>
            <a:endParaRPr lang="en-US"/>
          </a:p>
        </p:txBody>
      </p:sp>
    </p:spTree>
    <p:extLst>
      <p:ext uri="{BB962C8B-B14F-4D97-AF65-F5344CB8AC3E}">
        <p14:creationId xmlns:p14="http://schemas.microsoft.com/office/powerpoint/2010/main" val="620281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undetected cracks may lead to safety risks and structural failures.</a:t>
            </a:r>
            <a:endParaRPr lang="en-US" dirty="0"/>
          </a:p>
        </p:txBody>
      </p:sp>
      <p:sp>
        <p:nvSpPr>
          <p:cNvPr id="4" name="Slide Number Placeholder 3"/>
          <p:cNvSpPr>
            <a:spLocks noGrp="1"/>
          </p:cNvSpPr>
          <p:nvPr>
            <p:ph type="sldNum" sz="quarter" idx="5"/>
          </p:nvPr>
        </p:nvSpPr>
        <p:spPr/>
        <p:txBody>
          <a:bodyPr/>
          <a:lstStyle/>
          <a:p>
            <a:fld id="{BFAD0954-EAB1-44A8-B464-F3A282BC8C40}" type="slidenum">
              <a:rPr lang="en-US" smtClean="0"/>
              <a:t>2</a:t>
            </a:fld>
            <a:endParaRPr lang="en-US"/>
          </a:p>
        </p:txBody>
      </p:sp>
    </p:spTree>
    <p:extLst>
      <p:ext uri="{BB962C8B-B14F-4D97-AF65-F5344CB8AC3E}">
        <p14:creationId xmlns:p14="http://schemas.microsoft.com/office/powerpoint/2010/main" val="1402799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deeper networks could improve the accuracy of crack detection</a:t>
            </a:r>
          </a:p>
        </p:txBody>
      </p:sp>
      <p:sp>
        <p:nvSpPr>
          <p:cNvPr id="4" name="Slide Number Placeholder 3"/>
          <p:cNvSpPr>
            <a:spLocks noGrp="1"/>
          </p:cNvSpPr>
          <p:nvPr>
            <p:ph type="sldNum" sz="quarter" idx="5"/>
          </p:nvPr>
        </p:nvSpPr>
        <p:spPr/>
        <p:txBody>
          <a:bodyPr/>
          <a:lstStyle/>
          <a:p>
            <a:fld id="{17CE059F-B0A4-41FB-99FC-80E7CDF6362A}" type="slidenum">
              <a:rPr lang="en-US" smtClean="0"/>
              <a:t>14</a:t>
            </a:fld>
            <a:endParaRPr lang="en-US"/>
          </a:p>
        </p:txBody>
      </p:sp>
    </p:spTree>
    <p:extLst>
      <p:ext uri="{BB962C8B-B14F-4D97-AF65-F5344CB8AC3E}">
        <p14:creationId xmlns:p14="http://schemas.microsoft.com/office/powerpoint/2010/main" val="42001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15</a:t>
            </a:fld>
            <a:endParaRPr lang="en-US"/>
          </a:p>
        </p:txBody>
      </p:sp>
    </p:spTree>
    <p:extLst>
      <p:ext uri="{BB962C8B-B14F-4D97-AF65-F5344CB8AC3E}">
        <p14:creationId xmlns:p14="http://schemas.microsoft.com/office/powerpoint/2010/main" val="1117158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16</a:t>
            </a:fld>
            <a:endParaRPr lang="en-US"/>
          </a:p>
        </p:txBody>
      </p:sp>
    </p:spTree>
    <p:extLst>
      <p:ext uri="{BB962C8B-B14F-4D97-AF65-F5344CB8AC3E}">
        <p14:creationId xmlns:p14="http://schemas.microsoft.com/office/powerpoint/2010/main" val="2220843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We aim to train with a wider range of materials and lighting to make the model more universally applicable.</a:t>
            </a:r>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17</a:t>
            </a:fld>
            <a:endParaRPr lang="en-US"/>
          </a:p>
        </p:txBody>
      </p:sp>
    </p:spTree>
    <p:extLst>
      <p:ext uri="{BB962C8B-B14F-4D97-AF65-F5344CB8AC3E}">
        <p14:creationId xmlns:p14="http://schemas.microsoft.com/office/powerpoint/2010/main" val="10395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D0954-EAB1-44A8-B464-F3A282BC8C40}" type="slidenum">
              <a:rPr lang="en-US" smtClean="0"/>
              <a:t>3</a:t>
            </a:fld>
            <a:endParaRPr lang="en-US"/>
          </a:p>
        </p:txBody>
      </p:sp>
    </p:spTree>
    <p:extLst>
      <p:ext uri="{BB962C8B-B14F-4D97-AF65-F5344CB8AC3E}">
        <p14:creationId xmlns:p14="http://schemas.microsoft.com/office/powerpoint/2010/main" val="40688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lack diversity, Pixel Intensity Distribution shows each part of the image is relatively easy to distinguish without too many areas of highlights or shadows that can lead to loss of detail, HSV distribution indicates that the color variety may be relatively limited and the model may lack adaptability for images with complex or different colors</a:t>
            </a:r>
          </a:p>
        </p:txBody>
      </p:sp>
      <p:sp>
        <p:nvSpPr>
          <p:cNvPr id="4" name="Slide Number Placeholder 3"/>
          <p:cNvSpPr>
            <a:spLocks noGrp="1"/>
          </p:cNvSpPr>
          <p:nvPr>
            <p:ph type="sldNum" sz="quarter" idx="5"/>
          </p:nvPr>
        </p:nvSpPr>
        <p:spPr/>
        <p:txBody>
          <a:bodyPr/>
          <a:lstStyle/>
          <a:p>
            <a:fld id="{17CE059F-B0A4-41FB-99FC-80E7CDF6362A}" type="slidenum">
              <a:rPr lang="en-US" smtClean="0"/>
              <a:t>5</a:t>
            </a:fld>
            <a:endParaRPr lang="en-US"/>
          </a:p>
        </p:txBody>
      </p:sp>
    </p:spTree>
    <p:extLst>
      <p:ext uri="{BB962C8B-B14F-4D97-AF65-F5344CB8AC3E}">
        <p14:creationId xmlns:p14="http://schemas.microsoft.com/office/powerpoint/2010/main" val="329720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D0954-EAB1-44A8-B464-F3A282BC8C40}" type="slidenum">
              <a:rPr lang="en-US" smtClean="0"/>
              <a:t>6</a:t>
            </a:fld>
            <a:endParaRPr lang="en-US"/>
          </a:p>
        </p:txBody>
      </p:sp>
    </p:spTree>
    <p:extLst>
      <p:ext uri="{BB962C8B-B14F-4D97-AF65-F5344CB8AC3E}">
        <p14:creationId xmlns:p14="http://schemas.microsoft.com/office/powerpoint/2010/main" val="3721728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data is provided as raw images without the specification of features to search for, and algorithm finds patterns among the image data to conduct the desired task. As the features to be used for the classification of crack presence are determined by the system, human bias/error is avoided.</a:t>
            </a:r>
          </a:p>
        </p:txBody>
      </p:sp>
      <p:sp>
        <p:nvSpPr>
          <p:cNvPr id="4" name="Slide Number Placeholder 3"/>
          <p:cNvSpPr>
            <a:spLocks noGrp="1"/>
          </p:cNvSpPr>
          <p:nvPr>
            <p:ph type="sldNum" sz="quarter" idx="5"/>
          </p:nvPr>
        </p:nvSpPr>
        <p:spPr/>
        <p:txBody>
          <a:bodyPr/>
          <a:lstStyle/>
          <a:p>
            <a:fld id="{BFAD0954-EAB1-44A8-B464-F3A282BC8C40}" type="slidenum">
              <a:rPr lang="en-US" smtClean="0"/>
              <a:t>7</a:t>
            </a:fld>
            <a:endParaRPr lang="en-US"/>
          </a:p>
        </p:txBody>
      </p:sp>
    </p:spTree>
    <p:extLst>
      <p:ext uri="{BB962C8B-B14F-4D97-AF65-F5344CB8AC3E}">
        <p14:creationId xmlns:p14="http://schemas.microsoft.com/office/powerpoint/2010/main" val="4187755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highlight>
                  <a:srgbClr val="FFFFFF"/>
                </a:highlight>
                <a:latin typeface="Söhne"/>
              </a:rPr>
              <a:t>Data Augmentation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In the context of crack detection, data augmentation can significantly improve the model's ability to generalize from the training data to new, unseen images. For instance, by introducing random rotations and flips, the model can learn to recognize cracks regardless of their orientation in the image. Random zooms can help the model learn to detect cracks of various sizes, and random changes in brightness or contrast can teach the model to recognize cracks under different lighting conditions.</a:t>
            </a:r>
          </a:p>
          <a:p>
            <a:pPr algn="l">
              <a:buFont typeface="+mj-lt"/>
              <a:buAutoNum type="arabicPeriod"/>
            </a:pPr>
            <a:r>
              <a:rPr lang="en-US" b="1" i="0" dirty="0">
                <a:solidFill>
                  <a:srgbClr val="0D0D0D"/>
                </a:solidFill>
                <a:effectLst/>
                <a:highlight>
                  <a:srgbClr val="FFFFFF"/>
                </a:highlight>
                <a:latin typeface="Söhne"/>
              </a:rPr>
              <a:t>Dropout</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Dropout is a regularization technique that randomly "drops out" (sets to zero) a number of output features of the layer during training. For crack detection, this means that during each training pass, a random subset of neurons is ignored. This forces the network to learn more robust features that are useful in conjunction with many different random subsets of the other neurons. It helps to prevent overfitting by ensuring that the network does not rely on any one feature too heavily and thus can perform well when detecting cracks in new images that may not be represented in the training set.</a:t>
            </a:r>
          </a:p>
          <a:p>
            <a:pPr algn="l">
              <a:buFont typeface="+mj-lt"/>
              <a:buAutoNum type="arabicPeriod"/>
            </a:pPr>
            <a:r>
              <a:rPr lang="en-US" b="1" i="0" dirty="0">
                <a:solidFill>
                  <a:srgbClr val="0D0D0D"/>
                </a:solidFill>
                <a:effectLst/>
                <a:highlight>
                  <a:srgbClr val="FFFFFF"/>
                </a:highlight>
                <a:latin typeface="Söhne"/>
              </a:rPr>
              <a:t>Regularization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Regularization techniques such as L1 and L2 add a penalty for large weights to the loss function. In a crack detection system, regularization ensures that the model weights stay small, which makes the model simpler and less prone to overfitting. This is particularly useful for crack detection where the distinction between cracks and other small surface features can be subtle, and a less complex model may generalize better to new images.</a:t>
            </a:r>
          </a:p>
          <a:p>
            <a:pPr algn="l">
              <a:buFont typeface="+mj-lt"/>
              <a:buAutoNum type="arabicPeriod"/>
            </a:pPr>
            <a:r>
              <a:rPr lang="en-US" b="1" i="0" dirty="0">
                <a:solidFill>
                  <a:srgbClr val="0D0D0D"/>
                </a:solidFill>
                <a:effectLst/>
                <a:highlight>
                  <a:srgbClr val="FFFFFF"/>
                </a:highlight>
                <a:latin typeface="Söhne"/>
              </a:rPr>
              <a:t>Batch Normalization</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Batch Normalization normalizes the input of a layer by adjusting and scaling the activations. For crack detection, this means that each batch of images has its distribution of pixel values standardized, which helps to stabilize the learning process and significantly speeds up the training of CNNs. It allows each layer of the network to learn on a more consistent set of data, reducing the number of epochs required to train deep networks effectively.</a:t>
            </a:r>
          </a:p>
          <a:p>
            <a:pPr algn="l">
              <a:buFont typeface="+mj-lt"/>
              <a:buAutoNum type="arabicPeriod"/>
            </a:pPr>
            <a:r>
              <a:rPr lang="en-US" b="1" i="0" dirty="0">
                <a:solidFill>
                  <a:srgbClr val="0D0D0D"/>
                </a:solidFill>
                <a:effectLst/>
                <a:highlight>
                  <a:srgbClr val="FFFFFF"/>
                </a:highlight>
                <a:latin typeface="Söhne"/>
              </a:rPr>
              <a:t>Early Stopping</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Early Stopping is a form of regularization used to avoid overfitting when training a learner with an iterative method, such as gradient descent. In the case of crack detection, early stopping monitors the model's performance on a validation set and stops the training process if the performance on the validation set does not improve for a specified number of epochs. This ensures that the model does not overfit the training data by terminating the process before it learns to recognize noise as a feature.</a:t>
            </a:r>
          </a:p>
          <a:p>
            <a:pPr algn="l">
              <a:buFont typeface="+mj-lt"/>
              <a:buAutoNum type="arabicPeriod"/>
            </a:pPr>
            <a:r>
              <a:rPr lang="en-US" b="1" i="0" dirty="0">
                <a:solidFill>
                  <a:srgbClr val="0D0D0D"/>
                </a:solidFill>
                <a:effectLst/>
                <a:highlight>
                  <a:srgbClr val="FFFFFF"/>
                </a:highlight>
                <a:latin typeface="Söhne"/>
              </a:rPr>
              <a:t>Reduce Learning Rate on Plateau</a:t>
            </a: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This technique involves reducing the learning rate when a metric stops improving. For crack detection models, this method allows the model to fine-tune the weights when it appears to have reached a plateau in the learning curve. A smaller learning rate can help the model to make smaller adjustments to the weights, which can lead to better performance and more precise crack detection on the validation set.</a:t>
            </a:r>
          </a:p>
          <a:p>
            <a:r>
              <a:rPr lang="en-US" b="0" i="0" dirty="0">
                <a:solidFill>
                  <a:srgbClr val="0D0D0D"/>
                </a:solidFill>
                <a:effectLst/>
                <a:highlight>
                  <a:srgbClr val="FFFFFF"/>
                </a:highlight>
                <a:latin typeface="Söhne"/>
              </a:rPr>
              <a:t>By employing these techniques, a deep learning model for crack detection becomes more robust and generalizes better to new, unseen data, ultimately resulting in improved performance on the actual task of detecting cracks in various structures.</a:t>
            </a:r>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8</a:t>
            </a:fld>
            <a:endParaRPr lang="en-US"/>
          </a:p>
        </p:txBody>
      </p:sp>
    </p:spTree>
    <p:extLst>
      <p:ext uri="{BB962C8B-B14F-4D97-AF65-F5344CB8AC3E}">
        <p14:creationId xmlns:p14="http://schemas.microsoft.com/office/powerpoint/2010/main" val="284233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information suggests that </a:t>
            </a:r>
            <a:r>
              <a:rPr lang="en-US" dirty="0"/>
              <a:t>model0</a:t>
            </a:r>
            <a:r>
              <a:rPr lang="en-US" b="0" i="0" dirty="0">
                <a:solidFill>
                  <a:srgbClr val="0D0D0D"/>
                </a:solidFill>
                <a:effectLst/>
                <a:highlight>
                  <a:srgbClr val="FFFFFF"/>
                </a:highlight>
                <a:latin typeface="Söhne"/>
              </a:rPr>
              <a:t> is a lightweight and fast-training CNN that performs well on the given task, achieving high accuracy in cross-validation, indicating good generalization on unseen data.</a:t>
            </a:r>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9</a:t>
            </a:fld>
            <a:endParaRPr lang="en-US"/>
          </a:p>
        </p:txBody>
      </p:sp>
    </p:spTree>
    <p:extLst>
      <p:ext uri="{BB962C8B-B14F-4D97-AF65-F5344CB8AC3E}">
        <p14:creationId xmlns:p14="http://schemas.microsoft.com/office/powerpoint/2010/main" val="1317485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present all the attempts, just want to Control variables. </a:t>
            </a:r>
          </a:p>
          <a:p>
            <a:r>
              <a:rPr lang="en-US" b="0" i="0" dirty="0">
                <a:solidFill>
                  <a:srgbClr val="0D0D0D"/>
                </a:solidFill>
                <a:effectLst/>
                <a:highlight>
                  <a:srgbClr val="FFFFFF"/>
                </a:highlight>
                <a:latin typeface="Söhne"/>
              </a:rPr>
              <a:t>I have experienced quite a few system crashes, memory errors, and GPU anomalies. I understand that hardware can have a significant impact on the speed of model training. Although I try to ensure that these training time records are under the same hardware conditions, there might still be an impact.</a:t>
            </a:r>
          </a:p>
        </p:txBody>
      </p:sp>
      <p:sp>
        <p:nvSpPr>
          <p:cNvPr id="4" name="Slide Number Placeholder 3"/>
          <p:cNvSpPr>
            <a:spLocks noGrp="1"/>
          </p:cNvSpPr>
          <p:nvPr>
            <p:ph type="sldNum" sz="quarter" idx="5"/>
          </p:nvPr>
        </p:nvSpPr>
        <p:spPr/>
        <p:txBody>
          <a:bodyPr/>
          <a:lstStyle/>
          <a:p>
            <a:fld id="{17CE059F-B0A4-41FB-99FC-80E7CDF6362A}" type="slidenum">
              <a:rPr lang="en-US" smtClean="0"/>
              <a:t>10</a:t>
            </a:fld>
            <a:endParaRPr lang="en-US"/>
          </a:p>
        </p:txBody>
      </p:sp>
    </p:spTree>
    <p:extLst>
      <p:ext uri="{BB962C8B-B14F-4D97-AF65-F5344CB8AC3E}">
        <p14:creationId xmlns:p14="http://schemas.microsoft.com/office/powerpoint/2010/main" val="4081222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study finds that deeper neural networks improve crack detection accuracy. Performance drops when training and testing images come from different locations, indicating that location affects results.</a:t>
            </a:r>
            <a:endParaRPr lang="en-US" dirty="0"/>
          </a:p>
        </p:txBody>
      </p:sp>
      <p:sp>
        <p:nvSpPr>
          <p:cNvPr id="4" name="Slide Number Placeholder 3"/>
          <p:cNvSpPr>
            <a:spLocks noGrp="1"/>
          </p:cNvSpPr>
          <p:nvPr>
            <p:ph type="sldNum" sz="quarter" idx="5"/>
          </p:nvPr>
        </p:nvSpPr>
        <p:spPr/>
        <p:txBody>
          <a:bodyPr/>
          <a:lstStyle/>
          <a:p>
            <a:fld id="{17CE059F-B0A4-41FB-99FC-80E7CDF6362A}" type="slidenum">
              <a:rPr lang="en-US" smtClean="0"/>
              <a:t>12</a:t>
            </a:fld>
            <a:endParaRPr lang="en-US"/>
          </a:p>
        </p:txBody>
      </p:sp>
    </p:spTree>
    <p:extLst>
      <p:ext uri="{BB962C8B-B14F-4D97-AF65-F5344CB8AC3E}">
        <p14:creationId xmlns:p14="http://schemas.microsoft.com/office/powerpoint/2010/main" val="671852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3"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3" y="3376260"/>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3C37B0A4-4810-9B4F-998C-6AF20A816489}"/>
              </a:ext>
            </a:extLst>
          </p:cNvPr>
          <p:cNvPicPr>
            <a:picLocks noChangeAspect="1"/>
          </p:cNvPicPr>
          <p:nvPr/>
        </p:nvPicPr>
        <p:blipFill>
          <a:blip r:embed="rId2"/>
          <a:stretch>
            <a:fillRect/>
          </a:stretch>
        </p:blipFill>
        <p:spPr>
          <a:xfrm>
            <a:off x="6318913" y="1596789"/>
            <a:ext cx="6637296" cy="6637296"/>
          </a:xfrm>
          <a:prstGeom prst="rect">
            <a:avLst/>
          </a:prstGeom>
        </p:spPr>
      </p:pic>
    </p:spTree>
    <p:extLst>
      <p:ext uri="{BB962C8B-B14F-4D97-AF65-F5344CB8AC3E}">
        <p14:creationId xmlns:p14="http://schemas.microsoft.com/office/powerpoint/2010/main" val="4185116071"/>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838201" y="6397397"/>
            <a:ext cx="2688771" cy="240173"/>
          </a:xfrm>
          <a:prstGeom prst="rect">
            <a:avLst/>
          </a:prstGeom>
        </p:spPr>
      </p:pic>
      <p:cxnSp>
        <p:nvCxnSpPr>
          <p:cNvPr id="16" name="Straight Connector 15"/>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11400167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5"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343134878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838201" y="6397397"/>
            <a:ext cx="2688771" cy="240173"/>
          </a:xfrm>
          <a:prstGeom prst="rect">
            <a:avLst/>
          </a:prstGeom>
        </p:spPr>
      </p:pic>
      <p:cxnSp>
        <p:nvCxnSpPr>
          <p:cNvPr id="16" name="Straight Connector 15"/>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13584790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4974772"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latin typeface="Real Text Pro" charset="0"/>
                <a:ea typeface="Real Text Pro" charset="0"/>
                <a:cs typeface="Real Text Pro" charset="0"/>
              </a:defRPr>
            </a:lvl1pPr>
            <a:lvl2pPr marL="742939" indent="-285750">
              <a:buFont typeface="Arial" panose="020B0604020202020204" pitchFamily="34" charset="0"/>
              <a:buChar char="•"/>
              <a:defRPr sz="1400"/>
            </a:lvl2pPr>
            <a:lvl3pPr marL="1085827" indent="-171450">
              <a:buFont typeface="Arial" panose="020B0604020202020204" pitchFamily="34" charset="0"/>
              <a:buChar char="•"/>
              <a:defRPr sz="1200"/>
            </a:lvl3pPr>
            <a:lvl4pPr marL="1543016" indent="-171450">
              <a:buFont typeface="Arial" panose="020B0604020202020204" pitchFamily="34" charset="0"/>
              <a:buChar char="•"/>
              <a:defRPr sz="1000"/>
            </a:lvl4pPr>
            <a:lvl5pPr marL="2000204" indent="-171450">
              <a:buFont typeface="Arial" panose="020B0604020202020204" pitchFamily="34" charset="0"/>
              <a:buChar char="•"/>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5576888" y="1262590"/>
            <a:ext cx="6183312" cy="3965575"/>
          </a:xfrm>
        </p:spPr>
        <p:txBody>
          <a:bodyPr/>
          <a:lstStyle/>
          <a:p>
            <a:r>
              <a:rPr lang="en-US"/>
              <a:t>Click icon to add picture</a:t>
            </a:r>
          </a:p>
        </p:txBody>
      </p:sp>
    </p:spTree>
    <p:extLst>
      <p:ext uri="{BB962C8B-B14F-4D97-AF65-F5344CB8AC3E}">
        <p14:creationId xmlns:p14="http://schemas.microsoft.com/office/powerpoint/2010/main" val="11029829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51025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5576888" y="1262590"/>
            <a:ext cx="6183312" cy="3965575"/>
          </a:xfrm>
        </p:spPr>
        <p:txBody>
          <a:bodyPr/>
          <a:lstStyle/>
          <a:p>
            <a:r>
              <a:rPr lang="en-US"/>
              <a:t>Click icon to add picture</a:t>
            </a:r>
          </a:p>
        </p:txBody>
      </p:sp>
    </p:spTree>
    <p:extLst>
      <p:ext uri="{BB962C8B-B14F-4D97-AF65-F5344CB8AC3E}">
        <p14:creationId xmlns:p14="http://schemas.microsoft.com/office/powerpoint/2010/main" val="16352152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0" y="0"/>
            <a:ext cx="49638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tx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tx1"/>
                </a:solidFill>
              </a:defRPr>
            </a:lvl2pPr>
            <a:lvl3pPr marL="1085827" indent="-171450">
              <a:buFont typeface="Arial" panose="020B0604020202020204" pitchFamily="34" charset="0"/>
              <a:buChar char="•"/>
              <a:defRPr sz="1200">
                <a:solidFill>
                  <a:schemeClr val="tx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109973" y="-44532"/>
            <a:ext cx="5226933"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84451652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4989689" y="-1"/>
            <a:ext cx="7202311"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237244" y="-44532"/>
            <a:ext cx="5226933"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10604771" y="5559425"/>
            <a:ext cx="1079500" cy="830792"/>
          </a:xfrm>
          <a:prstGeom prst="rect">
            <a:avLst/>
          </a:prstGeom>
        </p:spPr>
      </p:pic>
    </p:spTree>
    <p:extLst>
      <p:ext uri="{BB962C8B-B14F-4D97-AF65-F5344CB8AC3E}">
        <p14:creationId xmlns:p14="http://schemas.microsoft.com/office/powerpoint/2010/main" val="248916203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838200" y="1843088"/>
            <a:ext cx="10515600" cy="4248150"/>
          </a:xfrm>
        </p:spPr>
        <p:txBody>
          <a:bodyPr/>
          <a:lstStyle/>
          <a:p>
            <a:r>
              <a:rPr lang="en-US"/>
              <a:t>Click icon to add chart</a:t>
            </a:r>
          </a:p>
        </p:txBody>
      </p:sp>
    </p:spTree>
    <p:extLst>
      <p:ext uri="{BB962C8B-B14F-4D97-AF65-F5344CB8AC3E}">
        <p14:creationId xmlns:p14="http://schemas.microsoft.com/office/powerpoint/2010/main" val="10256489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838200" y="1690688"/>
            <a:ext cx="10515600" cy="4665662"/>
          </a:xfrm>
        </p:spPr>
        <p:txBody>
          <a:bodyPr/>
          <a:lstStyle/>
          <a:p>
            <a:r>
              <a:rPr lang="en-US"/>
              <a:t>Click icon to add SmartArt graphic</a:t>
            </a:r>
          </a:p>
        </p:txBody>
      </p:sp>
    </p:spTree>
    <p:extLst>
      <p:ext uri="{BB962C8B-B14F-4D97-AF65-F5344CB8AC3E}">
        <p14:creationId xmlns:p14="http://schemas.microsoft.com/office/powerpoint/2010/main" val="3468107342"/>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838200" y="1690688"/>
            <a:ext cx="10515600" cy="4410075"/>
          </a:xfrm>
        </p:spPr>
        <p:txBody>
          <a:bodyPr/>
          <a:lstStyle/>
          <a:p>
            <a:r>
              <a:rPr lang="en-US"/>
              <a:t>Click icon to add table</a:t>
            </a:r>
          </a:p>
        </p:txBody>
      </p:sp>
    </p:spTree>
    <p:extLst>
      <p:ext uri="{BB962C8B-B14F-4D97-AF65-F5344CB8AC3E}">
        <p14:creationId xmlns:p14="http://schemas.microsoft.com/office/powerpoint/2010/main" val="392979626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2277277354"/>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4509995" y="3528579"/>
            <a:ext cx="3505201" cy="2336801"/>
          </a:xfrm>
          <a:prstGeom prst="rect">
            <a:avLst/>
          </a:prstGeom>
        </p:spPr>
      </p:pic>
    </p:spTree>
    <p:extLst>
      <p:ext uri="{BB962C8B-B14F-4D97-AF65-F5344CB8AC3E}">
        <p14:creationId xmlns:p14="http://schemas.microsoft.com/office/powerpoint/2010/main" val="92069042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509993" y="3528578"/>
            <a:ext cx="3505203" cy="2336801"/>
          </a:xfrm>
          <a:prstGeom prst="rect">
            <a:avLst/>
          </a:prstGeom>
        </p:spPr>
      </p:pic>
    </p:spTree>
    <p:extLst>
      <p:ext uri="{BB962C8B-B14F-4D97-AF65-F5344CB8AC3E}">
        <p14:creationId xmlns:p14="http://schemas.microsoft.com/office/powerpoint/2010/main" val="3196289038"/>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0B16-0068-3C0E-B66A-737E3C9E2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D489C3-F4A1-9650-4588-539A0B5AC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3B7E0-711F-6DA0-03B3-CB77836FF141}"/>
              </a:ext>
            </a:extLst>
          </p:cNvPr>
          <p:cNvSpPr>
            <a:spLocks noGrp="1"/>
          </p:cNvSpPr>
          <p:nvPr>
            <p:ph type="dt" sz="half" idx="10"/>
          </p:nvPr>
        </p:nvSpPr>
        <p:spPr/>
        <p:txBody>
          <a:bodyPr/>
          <a:lstStyle/>
          <a:p>
            <a:fld id="{B271E7C4-346A-4DC0-8F98-16C33F406696}" type="datetimeFigureOut">
              <a:rPr lang="en-US" smtClean="0"/>
              <a:t>4/27/2024</a:t>
            </a:fld>
            <a:endParaRPr lang="en-US"/>
          </a:p>
        </p:txBody>
      </p:sp>
      <p:sp>
        <p:nvSpPr>
          <p:cNvPr id="5" name="Footer Placeholder 4">
            <a:extLst>
              <a:ext uri="{FF2B5EF4-FFF2-40B4-BE49-F238E27FC236}">
                <a16:creationId xmlns:a16="http://schemas.microsoft.com/office/drawing/2014/main" id="{0BE22DC5-1860-7153-2558-D05ECC990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2C6B8-6089-1192-195F-CEAD1F648AD6}"/>
              </a:ext>
            </a:extLst>
          </p:cNvPr>
          <p:cNvSpPr>
            <a:spLocks noGrp="1"/>
          </p:cNvSpPr>
          <p:nvPr>
            <p:ph type="sldNum" sz="quarter" idx="12"/>
          </p:nvPr>
        </p:nvSpPr>
        <p:spPr/>
        <p:txBody>
          <a:bodyPr/>
          <a:lstStyle/>
          <a:p>
            <a:fld id="{F2EB756A-F4AE-4612-A908-19119C216B8C}" type="slidenum">
              <a:rPr lang="en-US" smtClean="0"/>
              <a:t>‹#›</a:t>
            </a:fld>
            <a:endParaRPr lang="en-US"/>
          </a:p>
        </p:txBody>
      </p:sp>
    </p:spTree>
    <p:extLst>
      <p:ext uri="{BB962C8B-B14F-4D97-AF65-F5344CB8AC3E}">
        <p14:creationId xmlns:p14="http://schemas.microsoft.com/office/powerpoint/2010/main" val="1965270955"/>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3"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3" y="3376260"/>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3C37B0A4-4810-9B4F-998C-6AF20A816489}"/>
              </a:ext>
            </a:extLst>
          </p:cNvPr>
          <p:cNvPicPr>
            <a:picLocks noChangeAspect="1"/>
          </p:cNvPicPr>
          <p:nvPr/>
        </p:nvPicPr>
        <p:blipFill>
          <a:blip r:embed="rId2"/>
          <a:stretch>
            <a:fillRect/>
          </a:stretch>
        </p:blipFill>
        <p:spPr>
          <a:xfrm>
            <a:off x="6318913" y="1596789"/>
            <a:ext cx="6637296" cy="6637296"/>
          </a:xfrm>
          <a:prstGeom prst="rect">
            <a:avLst/>
          </a:prstGeom>
        </p:spPr>
      </p:pic>
    </p:spTree>
    <p:extLst>
      <p:ext uri="{BB962C8B-B14F-4D97-AF65-F5344CB8AC3E}">
        <p14:creationId xmlns:p14="http://schemas.microsoft.com/office/powerpoint/2010/main" val="4271676466"/>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1654416385"/>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3" name="Picture 2">
            <a:extLst>
              <a:ext uri="{FF2B5EF4-FFF2-40B4-BE49-F238E27FC236}">
                <a16:creationId xmlns:a16="http://schemas.microsoft.com/office/drawing/2014/main" id="{04D5C361-C930-D14F-86CB-4BC427DEAC21}"/>
              </a:ext>
            </a:extLst>
          </p:cNvPr>
          <p:cNvPicPr>
            <a:picLocks noChangeAspect="1"/>
          </p:cNvPicPr>
          <p:nvPr/>
        </p:nvPicPr>
        <p:blipFill>
          <a:blip r:embed="rId2"/>
          <a:stretch>
            <a:fillRect/>
          </a:stretch>
        </p:blipFill>
        <p:spPr>
          <a:xfrm>
            <a:off x="5934531" y="1248552"/>
            <a:ext cx="7075199" cy="7075199"/>
          </a:xfrm>
          <a:prstGeom prst="rect">
            <a:avLst/>
          </a:prstGeom>
        </p:spPr>
      </p:pic>
    </p:spTree>
    <p:extLst>
      <p:ext uri="{BB962C8B-B14F-4D97-AF65-F5344CB8AC3E}">
        <p14:creationId xmlns:p14="http://schemas.microsoft.com/office/powerpoint/2010/main" val="2976695816"/>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933312331"/>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tretch>
            <a:fillRect/>
          </a:stretch>
        </p:blipFill>
        <p:spPr>
          <a:xfrm>
            <a:off x="5936610" y="1248551"/>
            <a:ext cx="7075199" cy="7075199"/>
          </a:xfrm>
          <a:prstGeom prst="rect">
            <a:avLst/>
          </a:prstGeom>
        </p:spPr>
      </p:pic>
    </p:spTree>
    <p:extLst>
      <p:ext uri="{BB962C8B-B14F-4D97-AF65-F5344CB8AC3E}">
        <p14:creationId xmlns:p14="http://schemas.microsoft.com/office/powerpoint/2010/main" val="1897161884"/>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en-US" dirty="0"/>
              <a:t>Section Page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a:t>
            </a:r>
          </a:p>
        </p:txBody>
      </p:sp>
      <p:cxnSp>
        <p:nvCxnSpPr>
          <p:cNvPr id="5" name="Straight Connector 4"/>
          <p:cNvCxnSpPr/>
          <p:nvPr/>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326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71153424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3" name="Picture 2">
            <a:extLst>
              <a:ext uri="{FF2B5EF4-FFF2-40B4-BE49-F238E27FC236}">
                <a16:creationId xmlns:a16="http://schemas.microsoft.com/office/drawing/2014/main" id="{04D5C361-C930-D14F-86CB-4BC427DEAC21}"/>
              </a:ext>
            </a:extLst>
          </p:cNvPr>
          <p:cNvPicPr>
            <a:picLocks noChangeAspect="1"/>
          </p:cNvPicPr>
          <p:nvPr/>
        </p:nvPicPr>
        <p:blipFill>
          <a:blip r:embed="rId2"/>
          <a:stretch>
            <a:fillRect/>
          </a:stretch>
        </p:blipFill>
        <p:spPr>
          <a:xfrm>
            <a:off x="5934531" y="1248552"/>
            <a:ext cx="7075199" cy="7075199"/>
          </a:xfrm>
          <a:prstGeom prst="rect">
            <a:avLst/>
          </a:prstGeom>
        </p:spPr>
      </p:pic>
    </p:spTree>
    <p:extLst>
      <p:ext uri="{BB962C8B-B14F-4D97-AF65-F5344CB8AC3E}">
        <p14:creationId xmlns:p14="http://schemas.microsoft.com/office/powerpoint/2010/main" val="15959152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565727280"/>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5"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91810487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838201" y="6397397"/>
            <a:ext cx="2688771" cy="240173"/>
          </a:xfrm>
          <a:prstGeom prst="rect">
            <a:avLst/>
          </a:prstGeom>
        </p:spPr>
      </p:pic>
      <p:cxnSp>
        <p:nvCxnSpPr>
          <p:cNvPr id="16" name="Straight Connector 15"/>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6710574"/>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5"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657826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7"/>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838201" y="6397397"/>
            <a:ext cx="2688771" cy="240173"/>
          </a:xfrm>
          <a:prstGeom prst="rect">
            <a:avLst/>
          </a:prstGeom>
        </p:spPr>
      </p:pic>
      <p:cxnSp>
        <p:nvCxnSpPr>
          <p:cNvPr id="16" name="Straight Connector 15"/>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175819342"/>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4974772"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latin typeface="Real Text Pro" charset="0"/>
                <a:ea typeface="Real Text Pro" charset="0"/>
                <a:cs typeface="Real Text Pro" charset="0"/>
              </a:defRPr>
            </a:lvl1pPr>
            <a:lvl2pPr marL="742939" indent="-285750">
              <a:buFont typeface="Arial" panose="020B0604020202020204" pitchFamily="34" charset="0"/>
              <a:buChar char="•"/>
              <a:defRPr sz="1400"/>
            </a:lvl2pPr>
            <a:lvl3pPr marL="1085827" indent="-171450">
              <a:buFont typeface="Arial" panose="020B0604020202020204" pitchFamily="34" charset="0"/>
              <a:buChar char="•"/>
              <a:defRPr sz="1200"/>
            </a:lvl3pPr>
            <a:lvl4pPr marL="1543016" indent="-171450">
              <a:buFont typeface="Arial" panose="020B0604020202020204" pitchFamily="34" charset="0"/>
              <a:buChar char="•"/>
              <a:defRPr sz="1000"/>
            </a:lvl4pPr>
            <a:lvl5pPr marL="2000204" indent="-171450">
              <a:buFont typeface="Arial" panose="020B0604020202020204" pitchFamily="34" charset="0"/>
              <a:buChar char="•"/>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5576888" y="1262590"/>
            <a:ext cx="6183312" cy="3965575"/>
          </a:xfrm>
        </p:spPr>
        <p:txBody>
          <a:bodyPr/>
          <a:lstStyle/>
          <a:p>
            <a:r>
              <a:rPr lang="en-US"/>
              <a:t>Click icon to add picture</a:t>
            </a:r>
          </a:p>
        </p:txBody>
      </p:sp>
    </p:spTree>
    <p:extLst>
      <p:ext uri="{BB962C8B-B14F-4D97-AF65-F5344CB8AC3E}">
        <p14:creationId xmlns:p14="http://schemas.microsoft.com/office/powerpoint/2010/main" val="3631602919"/>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510257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4" name="Text Placeholder 3"/>
          <p:cNvSpPr>
            <a:spLocks noGrp="1"/>
          </p:cNvSpPr>
          <p:nvPr>
            <p:ph type="body" sz="half" idx="2" hasCustomPrompt="1"/>
          </p:nvPr>
        </p:nvSpPr>
        <p:spPr>
          <a:xfrm>
            <a:off x="839788" y="2057400"/>
            <a:ext cx="3932237"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838201"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5576888" y="1262590"/>
            <a:ext cx="6183312" cy="3965575"/>
          </a:xfrm>
        </p:spPr>
        <p:txBody>
          <a:bodyPr/>
          <a:lstStyle/>
          <a:p>
            <a:r>
              <a:rPr lang="en-US"/>
              <a:t>Click icon to add picture</a:t>
            </a:r>
          </a:p>
        </p:txBody>
      </p:sp>
    </p:spTree>
    <p:extLst>
      <p:ext uri="{BB962C8B-B14F-4D97-AF65-F5344CB8AC3E}">
        <p14:creationId xmlns:p14="http://schemas.microsoft.com/office/powerpoint/2010/main" val="3574563768"/>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0" y="0"/>
            <a:ext cx="496388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tx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tx1"/>
                </a:solidFill>
              </a:defRPr>
            </a:lvl2pPr>
            <a:lvl3pPr marL="1085827" indent="-171450">
              <a:buFont typeface="Arial" panose="020B0604020202020204" pitchFamily="34" charset="0"/>
              <a:buChar char="•"/>
              <a:defRPr sz="1200">
                <a:solidFill>
                  <a:schemeClr val="tx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109973" y="-44532"/>
            <a:ext cx="5226933"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208763143"/>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4989689" y="-1"/>
            <a:ext cx="7202311"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355343" y="558800"/>
            <a:ext cx="6588301" cy="1379768"/>
          </a:xfrm>
        </p:spPr>
        <p:txBody>
          <a:bodyPr anchor="b"/>
          <a:lstStyle>
            <a:lvl1pPr>
              <a:defRPr sz="32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5355343" y="2159000"/>
            <a:ext cx="6588301" cy="3811588"/>
          </a:xfrm>
        </p:spPr>
        <p:txBody>
          <a:bodyPr/>
          <a:lstStyle>
            <a:lvl1pPr marL="285750" indent="-285750">
              <a:buFont typeface="Arial" panose="020B0604020202020204" pitchFamily="34" charset="0"/>
              <a:buChar char="•"/>
              <a:defRPr sz="1600">
                <a:solidFill>
                  <a:schemeClr val="bg1"/>
                </a:solidFill>
                <a:latin typeface="Real Text Pro" charset="0"/>
                <a:ea typeface="Real Text Pro" charset="0"/>
                <a:cs typeface="Real Text Pro" charset="0"/>
              </a:defRPr>
            </a:lvl1pPr>
            <a:lvl2pPr marL="742939" indent="-285750">
              <a:buFont typeface="Arial" panose="020B0604020202020204" pitchFamily="34" charset="0"/>
              <a:buChar char="•"/>
              <a:defRPr sz="1400">
                <a:solidFill>
                  <a:schemeClr val="bg1"/>
                </a:solidFill>
              </a:defRPr>
            </a:lvl2pPr>
            <a:lvl3pPr marL="1085827" indent="-171450">
              <a:buFont typeface="Arial" panose="020B0604020202020204" pitchFamily="34" charset="0"/>
              <a:buChar char="•"/>
              <a:defRPr sz="1200">
                <a:solidFill>
                  <a:schemeClr val="bg1"/>
                </a:solidFill>
              </a:defRPr>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5353755" y="1917531"/>
            <a:ext cx="658988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237244" y="-44532"/>
            <a:ext cx="5226933"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10604771" y="5559425"/>
            <a:ext cx="1079500" cy="830792"/>
          </a:xfrm>
          <a:prstGeom prst="rect">
            <a:avLst/>
          </a:prstGeom>
        </p:spPr>
      </p:pic>
    </p:spTree>
    <p:extLst>
      <p:ext uri="{BB962C8B-B14F-4D97-AF65-F5344CB8AC3E}">
        <p14:creationId xmlns:p14="http://schemas.microsoft.com/office/powerpoint/2010/main" val="957134004"/>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838200" y="1843088"/>
            <a:ext cx="10515600" cy="4248150"/>
          </a:xfrm>
        </p:spPr>
        <p:txBody>
          <a:bodyPr/>
          <a:lstStyle/>
          <a:p>
            <a:r>
              <a:rPr lang="en-US"/>
              <a:t>Click icon to add chart</a:t>
            </a:r>
          </a:p>
        </p:txBody>
      </p:sp>
    </p:spTree>
    <p:extLst>
      <p:ext uri="{BB962C8B-B14F-4D97-AF65-F5344CB8AC3E}">
        <p14:creationId xmlns:p14="http://schemas.microsoft.com/office/powerpoint/2010/main" val="27506608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1" y="1709740"/>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1" y="4589465"/>
            <a:ext cx="5824589"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7404101" y="368300"/>
            <a:ext cx="4552951" cy="6325056"/>
          </a:xfrm>
          <a:prstGeom prst="rect">
            <a:avLst/>
          </a:prstGeom>
        </p:spPr>
      </p:pic>
    </p:spTree>
    <p:extLst>
      <p:ext uri="{BB962C8B-B14F-4D97-AF65-F5344CB8AC3E}">
        <p14:creationId xmlns:p14="http://schemas.microsoft.com/office/powerpoint/2010/main" val="3255436232"/>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838200" y="1690688"/>
            <a:ext cx="10515600" cy="4665662"/>
          </a:xfrm>
        </p:spPr>
        <p:txBody>
          <a:bodyPr/>
          <a:lstStyle/>
          <a:p>
            <a:r>
              <a:rPr lang="en-US"/>
              <a:t>Click icon to add SmartArt graphic</a:t>
            </a:r>
          </a:p>
        </p:txBody>
      </p:sp>
    </p:spTree>
    <p:extLst>
      <p:ext uri="{BB962C8B-B14F-4D97-AF65-F5344CB8AC3E}">
        <p14:creationId xmlns:p14="http://schemas.microsoft.com/office/powerpoint/2010/main" val="3996087586"/>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838201"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838200" y="1690688"/>
            <a:ext cx="10515600" cy="4410075"/>
          </a:xfrm>
        </p:spPr>
        <p:txBody>
          <a:bodyPr/>
          <a:lstStyle/>
          <a:p>
            <a:r>
              <a:rPr lang="en-US"/>
              <a:t>Click icon to add table</a:t>
            </a:r>
          </a:p>
        </p:txBody>
      </p:sp>
    </p:spTree>
    <p:extLst>
      <p:ext uri="{BB962C8B-B14F-4D97-AF65-F5344CB8AC3E}">
        <p14:creationId xmlns:p14="http://schemas.microsoft.com/office/powerpoint/2010/main" val="10324560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4509995" y="3528579"/>
            <a:ext cx="3505201" cy="2336801"/>
          </a:xfrm>
          <a:prstGeom prst="rect">
            <a:avLst/>
          </a:prstGeom>
        </p:spPr>
      </p:pic>
    </p:spTree>
    <p:extLst>
      <p:ext uri="{BB962C8B-B14F-4D97-AF65-F5344CB8AC3E}">
        <p14:creationId xmlns:p14="http://schemas.microsoft.com/office/powerpoint/2010/main" val="3833551800"/>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90"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2514600" y="2997200"/>
            <a:ext cx="73704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509993" y="3528578"/>
            <a:ext cx="3505203" cy="2336801"/>
          </a:xfrm>
          <a:prstGeom prst="rect">
            <a:avLst/>
          </a:prstGeom>
        </p:spPr>
      </p:pic>
    </p:spTree>
    <p:extLst>
      <p:ext uri="{BB962C8B-B14F-4D97-AF65-F5344CB8AC3E}">
        <p14:creationId xmlns:p14="http://schemas.microsoft.com/office/powerpoint/2010/main" val="755980898"/>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3"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3" y="3602038"/>
            <a:ext cx="6096807" cy="1655762"/>
          </a:xfrm>
        </p:spPr>
        <p:txBody>
          <a:bodyPr/>
          <a:lstStyle>
            <a:lvl1pPr marL="0" indent="0" algn="l">
              <a:buNone/>
              <a:defRPr sz="2400">
                <a:latin typeface="Real Text Pro" charset="0"/>
                <a:ea typeface="Real Text Pro" charset="0"/>
                <a:cs typeface="Real Text Pro"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tretch>
            <a:fillRect/>
          </a:stretch>
        </p:blipFill>
        <p:spPr>
          <a:xfrm>
            <a:off x="5936610" y="1248551"/>
            <a:ext cx="7075199" cy="7075199"/>
          </a:xfrm>
          <a:prstGeom prst="rect">
            <a:avLst/>
          </a:prstGeom>
        </p:spPr>
      </p:pic>
    </p:spTree>
    <p:extLst>
      <p:ext uri="{BB962C8B-B14F-4D97-AF65-F5344CB8AC3E}">
        <p14:creationId xmlns:p14="http://schemas.microsoft.com/office/powerpoint/2010/main" val="3045861481"/>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en-US" dirty="0"/>
              <a:t>Section Page</a:t>
            </a:r>
          </a:p>
        </p:txBody>
      </p:sp>
      <p:sp>
        <p:nvSpPr>
          <p:cNvPr id="3" name="Text Placeholder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a:t>
            </a:r>
          </a:p>
        </p:txBody>
      </p:sp>
      <p:cxnSp>
        <p:nvCxnSpPr>
          <p:cNvPr id="5" name="Straight Connector 4"/>
          <p:cNvCxnSpPr/>
          <p:nvPr/>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42907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94296026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1"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9"/>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2645194395"/>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0" y="365127"/>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5"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215426647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Northeastern Brand Template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B756A-F4AE-4612-A908-19119C216B8C}" type="slidenum">
              <a:rPr lang="en-US" smtClean="0"/>
              <a:t>‹#›</a:t>
            </a:fld>
            <a:endParaRPr lang="en-US"/>
          </a:p>
        </p:txBody>
      </p:sp>
    </p:spTree>
    <p:extLst>
      <p:ext uri="{BB962C8B-B14F-4D97-AF65-F5344CB8AC3E}">
        <p14:creationId xmlns:p14="http://schemas.microsoft.com/office/powerpoint/2010/main" val="2825241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spd="slow">
    <p:push dir="u"/>
  </p:transition>
  <p:txStyles>
    <p:titleStyle>
      <a:lvl1pPr algn="l" defTabSz="914377"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Northeastern Brand Template - Neutral</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268300652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Lst>
  <p:transition spd="slow">
    <p:push dir="u"/>
  </p:transition>
  <p:hf hdr="0" ftr="0" dt="0"/>
  <p:txStyles>
    <p:titleStyle>
      <a:lvl1pPr algn="l" defTabSz="914377"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hyperlink" Target="https://www.geeksforgeeks.org/vgg-16-cnn-model/" TargetMode="External"/><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16/j.aej.2024.02.052" TargetMode="External"/><Relationship Id="rId7" Type="http://schemas.openxmlformats.org/officeDocument/2006/relationships/hyperlink" Target="https://keras.io/guides/" TargetMode="External"/><Relationship Id="rId2" Type="http://schemas.openxmlformats.org/officeDocument/2006/relationships/hyperlink" Target="https://doi.org/10.1038/s41598-024-54835-x" TargetMode="External"/><Relationship Id="rId1" Type="http://schemas.openxmlformats.org/officeDocument/2006/relationships/slideLayout" Target="../slideLayouts/slideLayout8.xml"/><Relationship Id="rId6" Type="http://schemas.openxmlformats.org/officeDocument/2006/relationships/hyperlink" Target="https://www.tensorflow.org/tutorials?hl=en" TargetMode="External"/><Relationship Id="rId5" Type="http://schemas.openxmlformats.org/officeDocument/2006/relationships/hyperlink" Target="https://doi.org/10.1109/ACCESS.2020.3036048" TargetMode="External"/><Relationship Id="rId4" Type="http://schemas.openxmlformats.org/officeDocument/2006/relationships/hyperlink" Target="https://doi.org/10.3390/infrastructures608011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AB0FB54-740F-F0CF-1D98-A1C48B7E8AE2}"/>
              </a:ext>
            </a:extLst>
          </p:cNvPr>
          <p:cNvSpPr>
            <a:spLocks noGrp="1"/>
          </p:cNvSpPr>
          <p:nvPr>
            <p:ph type="ctrTitle"/>
          </p:nvPr>
        </p:nvSpPr>
        <p:spPr/>
        <p:txBody>
          <a:bodyPr/>
          <a:lstStyle/>
          <a:p>
            <a:r>
              <a:rPr lang="en-US" dirty="0"/>
              <a:t>Surface Crack Detection </a:t>
            </a:r>
          </a:p>
        </p:txBody>
      </p:sp>
      <p:sp>
        <p:nvSpPr>
          <p:cNvPr id="10" name="Text Placeholder 2">
            <a:extLst>
              <a:ext uri="{FF2B5EF4-FFF2-40B4-BE49-F238E27FC236}">
                <a16:creationId xmlns:a16="http://schemas.microsoft.com/office/drawing/2014/main" id="{5E6C5A41-E2C9-033E-0FEF-249B74369F51}"/>
              </a:ext>
            </a:extLst>
          </p:cNvPr>
          <p:cNvSpPr>
            <a:spLocks noGrp="1"/>
          </p:cNvSpPr>
          <p:nvPr>
            <p:ph type="subTitle" idx="1"/>
          </p:nvPr>
        </p:nvSpPr>
        <p:spPr/>
        <p:txBody>
          <a:bodyPr/>
          <a:lstStyle/>
          <a:p>
            <a:r>
              <a:rPr lang="en-US" dirty="0"/>
              <a:t>INFO 6105 Final Project</a:t>
            </a:r>
          </a:p>
          <a:p>
            <a:r>
              <a:rPr lang="en-US" dirty="0"/>
              <a:t>Changchang Li</a:t>
            </a:r>
          </a:p>
        </p:txBody>
      </p:sp>
      <p:pic>
        <p:nvPicPr>
          <p:cNvPr id="1026" name="Picture 2" descr="Download Crack Texture Png - Crack Overlay - HD Transparent PNG - NicePNG.com">
            <a:extLst>
              <a:ext uri="{FF2B5EF4-FFF2-40B4-BE49-F238E27FC236}">
                <a16:creationId xmlns:a16="http://schemas.microsoft.com/office/drawing/2014/main" id="{B0417C05-4956-D1BA-C7C3-AD6D3F15966D}"/>
              </a:ext>
            </a:extLst>
          </p:cNvPr>
          <p:cNvPicPr>
            <a:picLocks noChangeAspect="1" noChangeArrowheads="1"/>
          </p:cNvPicPr>
          <p:nvPr/>
        </p:nvPicPr>
        <p:blipFill>
          <a:blip r:embed="rId2">
            <a:lum bright="70000" contrast="-70000"/>
            <a:alphaModFix amt="16000"/>
            <a:extLst>
              <a:ext uri="{28A0092B-C50C-407E-A947-70E740481C1C}">
                <a14:useLocalDpi xmlns:a14="http://schemas.microsoft.com/office/drawing/2010/main" val="0"/>
              </a:ext>
            </a:extLst>
          </a:blip>
          <a:srcRect/>
          <a:stretch>
            <a:fillRect/>
          </a:stretch>
        </p:blipFill>
        <p:spPr bwMode="auto">
          <a:xfrm>
            <a:off x="0" y="13140"/>
            <a:ext cx="12192000" cy="726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9130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1F51AB-AF78-03FF-7D97-0C1B041B4A86}"/>
              </a:ext>
            </a:extLst>
          </p:cNvPr>
          <p:cNvSpPr>
            <a:spLocks noGrp="1"/>
          </p:cNvSpPr>
          <p:nvPr>
            <p:ph type="title"/>
          </p:nvPr>
        </p:nvSpPr>
        <p:spPr>
          <a:xfrm>
            <a:off x="838200" y="302419"/>
            <a:ext cx="10515600" cy="1325563"/>
          </a:xfrm>
        </p:spPr>
        <p:txBody>
          <a:bodyPr anchor="ctr">
            <a:normAutofit/>
          </a:bodyPr>
          <a:lstStyle/>
          <a:p>
            <a:r>
              <a:rPr lang="en-US" dirty="0"/>
              <a:t>Model Training</a:t>
            </a:r>
          </a:p>
        </p:txBody>
      </p:sp>
      <p:sp>
        <p:nvSpPr>
          <p:cNvPr id="4" name="Slide Number Placeholder 3" hidden="1">
            <a:extLst>
              <a:ext uri="{FF2B5EF4-FFF2-40B4-BE49-F238E27FC236}">
                <a16:creationId xmlns:a16="http://schemas.microsoft.com/office/drawing/2014/main" id="{816C37CD-2D28-8E36-9A28-D0B534A341D4}"/>
              </a:ext>
            </a:extLst>
          </p:cNvPr>
          <p:cNvSpPr>
            <a:spLocks noGrp="1"/>
          </p:cNvSpPr>
          <p:nvPr>
            <p:ph type="sldNum" sz="quarter" idx="4294967295"/>
          </p:nvPr>
        </p:nvSpPr>
        <p:spPr>
          <a:xfrm>
            <a:off x="9017000" y="6356352"/>
            <a:ext cx="2743200" cy="365125"/>
          </a:xfrm>
        </p:spPr>
        <p:txBody>
          <a:bodyPr/>
          <a:lstStyle/>
          <a:p>
            <a:pPr>
              <a:spcAft>
                <a:spcPts val="600"/>
              </a:spcAft>
            </a:pPr>
            <a:fld id="{2BE017B6-6466-CA44-A203-DCC007137B39}" type="slidenum">
              <a:rPr lang="en-US" smtClean="0"/>
              <a:pPr>
                <a:spcAft>
                  <a:spcPts val="600"/>
                </a:spcAft>
              </a:pPr>
              <a:t>10</a:t>
            </a:fld>
            <a:endParaRPr lang="en-US"/>
          </a:p>
        </p:txBody>
      </p:sp>
      <p:graphicFrame>
        <p:nvGraphicFramePr>
          <p:cNvPr id="16" name="Table 15">
            <a:extLst>
              <a:ext uri="{FF2B5EF4-FFF2-40B4-BE49-F238E27FC236}">
                <a16:creationId xmlns:a16="http://schemas.microsoft.com/office/drawing/2014/main" id="{886C7BC5-DB76-1572-F1C2-338CC16435D8}"/>
              </a:ext>
            </a:extLst>
          </p:cNvPr>
          <p:cNvGraphicFramePr>
            <a:graphicFrameLocks noGrp="1"/>
          </p:cNvGraphicFramePr>
          <p:nvPr>
            <p:extLst>
              <p:ext uri="{D42A27DB-BD31-4B8C-83A1-F6EECF244321}">
                <p14:modId xmlns:p14="http://schemas.microsoft.com/office/powerpoint/2010/main" val="3681121450"/>
              </p:ext>
            </p:extLst>
          </p:nvPr>
        </p:nvGraphicFramePr>
        <p:xfrm>
          <a:off x="562535" y="1471914"/>
          <a:ext cx="11066930" cy="4698554"/>
        </p:xfrm>
        <a:graphic>
          <a:graphicData uri="http://schemas.openxmlformats.org/drawingml/2006/table">
            <a:tbl>
              <a:tblPr firstRow="1" bandRow="1">
                <a:tableStyleId>{5C22544A-7EE6-4342-B048-85BDC9FD1C3A}</a:tableStyleId>
              </a:tblPr>
              <a:tblGrid>
                <a:gridCol w="1046910">
                  <a:extLst>
                    <a:ext uri="{9D8B030D-6E8A-4147-A177-3AD203B41FA5}">
                      <a16:colId xmlns:a16="http://schemas.microsoft.com/office/drawing/2014/main" val="1380428230"/>
                    </a:ext>
                  </a:extLst>
                </a:gridCol>
                <a:gridCol w="749395">
                  <a:extLst>
                    <a:ext uri="{9D8B030D-6E8A-4147-A177-3AD203B41FA5}">
                      <a16:colId xmlns:a16="http://schemas.microsoft.com/office/drawing/2014/main" val="2686282224"/>
                    </a:ext>
                  </a:extLst>
                </a:gridCol>
                <a:gridCol w="1347230">
                  <a:extLst>
                    <a:ext uri="{9D8B030D-6E8A-4147-A177-3AD203B41FA5}">
                      <a16:colId xmlns:a16="http://schemas.microsoft.com/office/drawing/2014/main" val="1386435650"/>
                    </a:ext>
                  </a:extLst>
                </a:gridCol>
                <a:gridCol w="572573">
                  <a:extLst>
                    <a:ext uri="{9D8B030D-6E8A-4147-A177-3AD203B41FA5}">
                      <a16:colId xmlns:a16="http://schemas.microsoft.com/office/drawing/2014/main" val="3685761963"/>
                    </a:ext>
                  </a:extLst>
                </a:gridCol>
                <a:gridCol w="682035">
                  <a:extLst>
                    <a:ext uri="{9D8B030D-6E8A-4147-A177-3AD203B41FA5}">
                      <a16:colId xmlns:a16="http://schemas.microsoft.com/office/drawing/2014/main" val="1896430580"/>
                    </a:ext>
                  </a:extLst>
                </a:gridCol>
                <a:gridCol w="1237767">
                  <a:extLst>
                    <a:ext uri="{9D8B030D-6E8A-4147-A177-3AD203B41FA5}">
                      <a16:colId xmlns:a16="http://schemas.microsoft.com/office/drawing/2014/main" val="3570746323"/>
                    </a:ext>
                  </a:extLst>
                </a:gridCol>
                <a:gridCol w="766237">
                  <a:extLst>
                    <a:ext uri="{9D8B030D-6E8A-4147-A177-3AD203B41FA5}">
                      <a16:colId xmlns:a16="http://schemas.microsoft.com/office/drawing/2014/main" val="4037375054"/>
                    </a:ext>
                  </a:extLst>
                </a:gridCol>
                <a:gridCol w="1313552">
                  <a:extLst>
                    <a:ext uri="{9D8B030D-6E8A-4147-A177-3AD203B41FA5}">
                      <a16:colId xmlns:a16="http://schemas.microsoft.com/office/drawing/2014/main" val="2683967028"/>
                    </a:ext>
                  </a:extLst>
                </a:gridCol>
                <a:gridCol w="1338809">
                  <a:extLst>
                    <a:ext uri="{9D8B030D-6E8A-4147-A177-3AD203B41FA5}">
                      <a16:colId xmlns:a16="http://schemas.microsoft.com/office/drawing/2014/main" val="216622181"/>
                    </a:ext>
                  </a:extLst>
                </a:gridCol>
                <a:gridCol w="1103043">
                  <a:extLst>
                    <a:ext uri="{9D8B030D-6E8A-4147-A177-3AD203B41FA5}">
                      <a16:colId xmlns:a16="http://schemas.microsoft.com/office/drawing/2014/main" val="1197983196"/>
                    </a:ext>
                  </a:extLst>
                </a:gridCol>
                <a:gridCol w="909379">
                  <a:extLst>
                    <a:ext uri="{9D8B030D-6E8A-4147-A177-3AD203B41FA5}">
                      <a16:colId xmlns:a16="http://schemas.microsoft.com/office/drawing/2014/main" val="1953908779"/>
                    </a:ext>
                  </a:extLst>
                </a:gridCol>
              </a:tblGrid>
              <a:tr h="484608">
                <a:tc>
                  <a:txBody>
                    <a:bodyPr/>
                    <a:lstStyle/>
                    <a:p>
                      <a:pPr algn="ctr"/>
                      <a:r>
                        <a:rPr lang="en-US" sz="1400"/>
                        <a:t>Convolution Layers</a:t>
                      </a:r>
                    </a:p>
                  </a:txBody>
                  <a:tcPr marL="62878" marR="62878" marT="31439" marB="31439"/>
                </a:tc>
                <a:tc>
                  <a:txBody>
                    <a:bodyPr/>
                    <a:lstStyle/>
                    <a:p>
                      <a:pPr algn="ctr"/>
                      <a:r>
                        <a:rPr lang="en-US" sz="1400" dirty="0"/>
                        <a:t>Pooling Layers</a:t>
                      </a:r>
                    </a:p>
                  </a:txBody>
                  <a:tcPr marL="62878" marR="62878" marT="31439" marB="31439"/>
                </a:tc>
                <a:tc>
                  <a:txBody>
                    <a:bodyPr/>
                    <a:lstStyle/>
                    <a:p>
                      <a:pPr algn="ctr"/>
                      <a:r>
                        <a:rPr lang="en-US" sz="1400"/>
                        <a:t>Fully Connected Layers (units)</a:t>
                      </a:r>
                    </a:p>
                  </a:txBody>
                  <a:tcPr marL="62878" marR="62878" marT="31439" marB="31439"/>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a:t>Batch Size</a:t>
                      </a:r>
                    </a:p>
                  </a:txBody>
                  <a:tcPr marL="62878" marR="62878" marT="31439" marB="31439"/>
                </a:tc>
                <a:tc>
                  <a:txBody>
                    <a:bodyPr/>
                    <a:lstStyle/>
                    <a:p>
                      <a:pPr algn="ctr"/>
                      <a:r>
                        <a:rPr lang="en-US" sz="1400" dirty="0"/>
                        <a:t>Epochs</a:t>
                      </a:r>
                    </a:p>
                  </a:txBody>
                  <a:tcPr marL="62878" marR="62878" marT="31439" marB="31439"/>
                </a:tc>
                <a:tc>
                  <a:txBody>
                    <a:bodyPr/>
                    <a:lstStyle/>
                    <a:p>
                      <a:pPr algn="ctr"/>
                      <a:r>
                        <a:rPr lang="en-US" sz="1400" dirty="0"/>
                        <a:t>Batch Normalization</a:t>
                      </a:r>
                    </a:p>
                  </a:txBody>
                  <a:tcPr marL="62878" marR="62878" marT="31439" marB="31439"/>
                </a:tc>
                <a:tc>
                  <a:txBody>
                    <a:bodyPr/>
                    <a:lstStyle/>
                    <a:p>
                      <a:pPr algn="ctr"/>
                      <a:r>
                        <a:rPr lang="en-US" sz="1400" dirty="0"/>
                        <a:t>Dropout</a:t>
                      </a:r>
                    </a:p>
                  </a:txBody>
                  <a:tcPr marL="62878" marR="62878" marT="31439" marB="31439"/>
                </a:tc>
                <a:tc>
                  <a:txBody>
                    <a:bodyPr/>
                    <a:lstStyle/>
                    <a:p>
                      <a:pPr algn="ctr"/>
                      <a:r>
                        <a:rPr lang="en-US" sz="1400" dirty="0"/>
                        <a:t>Data Augmentation</a:t>
                      </a:r>
                    </a:p>
                  </a:txBody>
                  <a:tcPr marL="62878" marR="62878" marT="31439" marB="31439"/>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a:t>Early Stopping</a:t>
                      </a:r>
                    </a:p>
                  </a:txBody>
                  <a:tcPr marL="62878" marR="62878" marT="31439" marB="31439"/>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a:t>Run Time for Training</a:t>
                      </a:r>
                    </a:p>
                  </a:txBody>
                  <a:tcPr marL="62878" marR="62878" marT="31439" marB="31439"/>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a:t>Validation Accuracy</a:t>
                      </a:r>
                    </a:p>
                  </a:txBody>
                  <a:tcPr marL="62878" marR="62878" marT="31439" marB="31439"/>
                </a:tc>
                <a:extLst>
                  <a:ext uri="{0D108BD9-81ED-4DB2-BD59-A6C34878D82A}">
                    <a16:rowId xmlns:a16="http://schemas.microsoft.com/office/drawing/2014/main" val="2943102452"/>
                  </a:ext>
                </a:extLst>
              </a:tr>
              <a:tr h="262021">
                <a:tc>
                  <a:txBody>
                    <a:bodyPr/>
                    <a:lstStyle/>
                    <a:p>
                      <a:pPr algn="ctr"/>
                      <a:r>
                        <a:rPr lang="en-US" sz="1200"/>
                        <a:t>1</a:t>
                      </a:r>
                    </a:p>
                  </a:txBody>
                  <a:tcPr marL="62878" marR="62878" marT="31439" marB="31439"/>
                </a:tc>
                <a:tc>
                  <a:txBody>
                    <a:bodyPr/>
                    <a:lstStyle/>
                    <a:p>
                      <a:pPr algn="ctr"/>
                      <a:r>
                        <a:rPr lang="en-US" sz="1200"/>
                        <a:t>1</a:t>
                      </a:r>
                    </a:p>
                  </a:txBody>
                  <a:tcPr marL="62878" marR="62878" marT="31439" marB="31439"/>
                </a:tc>
                <a:tc>
                  <a:txBody>
                    <a:bodyPr/>
                    <a:lstStyle/>
                    <a:p>
                      <a:pPr algn="ctr"/>
                      <a:r>
                        <a:rPr lang="en-US" sz="1200"/>
                        <a:t>64</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5</a:t>
                      </a:r>
                    </a:p>
                  </a:txBody>
                  <a:tcPr marL="62878" marR="62878" marT="31439" marB="31439"/>
                </a:tc>
                <a:tc>
                  <a:txBody>
                    <a:bodyPr/>
                    <a:lstStyle/>
                    <a:p>
                      <a:pPr algn="ctr"/>
                      <a:endParaRPr lang="en-US" sz="1200" dirty="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r>
                        <a:rPr lang="en-US" sz="1200" dirty="0"/>
                        <a:t>18s 270ms</a:t>
                      </a:r>
                    </a:p>
                  </a:txBody>
                  <a:tcPr marL="62878" marR="62878" marT="31439" marB="31439"/>
                </a:tc>
                <a:tc>
                  <a:txBody>
                    <a:bodyPr/>
                    <a:lstStyle/>
                    <a:p>
                      <a:r>
                        <a:rPr lang="en-US" sz="1200"/>
                        <a:t>0.9829</a:t>
                      </a:r>
                    </a:p>
                  </a:txBody>
                  <a:tcPr marL="62878" marR="62878" marT="31439" marB="31439"/>
                </a:tc>
                <a:extLst>
                  <a:ext uri="{0D108BD9-81ED-4DB2-BD59-A6C34878D82A}">
                    <a16:rowId xmlns:a16="http://schemas.microsoft.com/office/drawing/2014/main" val="721972876"/>
                  </a:ext>
                </a:extLst>
              </a:tr>
              <a:tr h="262021">
                <a:tc>
                  <a:txBody>
                    <a:bodyPr/>
                    <a:lstStyle/>
                    <a:p>
                      <a:pPr algn="ctr"/>
                      <a:r>
                        <a:rPr lang="en-US" sz="1200"/>
                        <a:t>1</a:t>
                      </a:r>
                    </a:p>
                  </a:txBody>
                  <a:tcPr marL="62878" marR="62878" marT="31439" marB="31439"/>
                </a:tc>
                <a:tc>
                  <a:txBody>
                    <a:bodyPr/>
                    <a:lstStyle/>
                    <a:p>
                      <a:pPr algn="ctr"/>
                      <a:r>
                        <a:rPr lang="en-US" sz="1200"/>
                        <a:t>1</a:t>
                      </a:r>
                    </a:p>
                  </a:txBody>
                  <a:tcPr marL="62878" marR="62878" marT="31439" marB="31439"/>
                </a:tc>
                <a:tc>
                  <a:txBody>
                    <a:bodyPr/>
                    <a:lstStyle/>
                    <a:p>
                      <a:pPr algn="ctr"/>
                      <a:r>
                        <a:rPr lang="en-US" sz="1200"/>
                        <a:t>64</a:t>
                      </a:r>
                    </a:p>
                  </a:txBody>
                  <a:tcPr marL="62878" marR="62878" marT="31439" marB="31439"/>
                </a:tc>
                <a:tc>
                  <a:txBody>
                    <a:bodyPr/>
                    <a:lstStyle/>
                    <a:p>
                      <a:pPr algn="ctr"/>
                      <a:r>
                        <a:rPr lang="en-US" sz="1200"/>
                        <a:t>64</a:t>
                      </a:r>
                    </a:p>
                  </a:txBody>
                  <a:tcPr marL="62878" marR="62878" marT="31439" marB="31439"/>
                </a:tc>
                <a:tc>
                  <a:txBody>
                    <a:bodyPr/>
                    <a:lstStyle/>
                    <a:p>
                      <a:pPr algn="ctr"/>
                      <a:r>
                        <a:rPr lang="en-US" sz="1200"/>
                        <a:t>5</a:t>
                      </a:r>
                    </a:p>
                  </a:txBody>
                  <a:tcPr marL="62878" marR="62878" marT="31439" marB="31439"/>
                </a:tc>
                <a:tc>
                  <a:txBody>
                    <a:bodyPr/>
                    <a:lstStyle/>
                    <a:p>
                      <a:pPr algn="ctr"/>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r>
                        <a:rPr lang="en-US" sz="1200"/>
                        <a:t>52s 15ms</a:t>
                      </a:r>
                    </a:p>
                  </a:txBody>
                  <a:tcPr marL="62878" marR="62878" marT="31439" marB="31439"/>
                </a:tc>
                <a:tc>
                  <a:txBody>
                    <a:bodyPr/>
                    <a:lstStyle/>
                    <a:p>
                      <a:r>
                        <a:rPr lang="en-US" sz="1200"/>
                        <a:t>0.9871</a:t>
                      </a:r>
                    </a:p>
                  </a:txBody>
                  <a:tcPr marL="62878" marR="62878" marT="31439" marB="31439"/>
                </a:tc>
                <a:extLst>
                  <a:ext uri="{0D108BD9-81ED-4DB2-BD59-A6C34878D82A}">
                    <a16:rowId xmlns:a16="http://schemas.microsoft.com/office/drawing/2014/main" val="936226001"/>
                  </a:ext>
                </a:extLst>
              </a:tr>
              <a:tr h="262021">
                <a:tc>
                  <a:txBody>
                    <a:bodyPr/>
                    <a:lstStyle/>
                    <a:p>
                      <a:pPr algn="ctr"/>
                      <a:r>
                        <a:rPr lang="en-US" sz="1200"/>
                        <a:t>1</a:t>
                      </a:r>
                    </a:p>
                  </a:txBody>
                  <a:tcPr marL="62878" marR="62878" marT="31439" marB="31439"/>
                </a:tc>
                <a:tc>
                  <a:txBody>
                    <a:bodyPr/>
                    <a:lstStyle/>
                    <a:p>
                      <a:pPr algn="ctr"/>
                      <a:r>
                        <a:rPr lang="en-US" sz="1200"/>
                        <a:t>1</a:t>
                      </a:r>
                    </a:p>
                  </a:txBody>
                  <a:tcPr marL="62878" marR="62878" marT="31439" marB="31439"/>
                </a:tc>
                <a:tc>
                  <a:txBody>
                    <a:bodyPr/>
                    <a:lstStyle/>
                    <a:p>
                      <a:pPr algn="ctr"/>
                      <a:r>
                        <a:rPr lang="en-US" sz="1200"/>
                        <a:t>64</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10</a:t>
                      </a:r>
                    </a:p>
                  </a:txBody>
                  <a:tcPr marL="62878" marR="62878" marT="31439" marB="31439"/>
                </a:tc>
                <a:tc>
                  <a:txBody>
                    <a:bodyPr/>
                    <a:lstStyle/>
                    <a:p>
                      <a:pPr algn="ctr"/>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r>
                        <a:rPr lang="en-US" sz="1200" dirty="0"/>
                        <a:t>1m 9s 668ms</a:t>
                      </a:r>
                    </a:p>
                  </a:txBody>
                  <a:tcPr marL="62878" marR="62878" marT="31439" marB="31439"/>
                </a:tc>
                <a:tc>
                  <a:txBody>
                    <a:bodyPr/>
                    <a:lstStyle/>
                    <a:p>
                      <a:r>
                        <a:rPr lang="en-US" sz="1200"/>
                        <a:t>0.9905</a:t>
                      </a:r>
                    </a:p>
                  </a:txBody>
                  <a:tcPr marL="62878" marR="62878" marT="31439" marB="31439"/>
                </a:tc>
                <a:extLst>
                  <a:ext uri="{0D108BD9-81ED-4DB2-BD59-A6C34878D82A}">
                    <a16:rowId xmlns:a16="http://schemas.microsoft.com/office/drawing/2014/main" val="697179335"/>
                  </a:ext>
                </a:extLst>
              </a:tr>
              <a:tr h="447511">
                <a:tc>
                  <a:txBody>
                    <a:bodyPr/>
                    <a:lstStyle/>
                    <a:p>
                      <a:pPr algn="ctr"/>
                      <a:r>
                        <a:rPr lang="en-US" sz="1200"/>
                        <a:t>1</a:t>
                      </a:r>
                    </a:p>
                  </a:txBody>
                  <a:tcPr marL="62878" marR="62878" marT="31439" marB="31439"/>
                </a:tc>
                <a:tc>
                  <a:txBody>
                    <a:bodyPr/>
                    <a:lstStyle/>
                    <a:p>
                      <a:pPr algn="ctr"/>
                      <a:r>
                        <a:rPr lang="en-US" sz="1200" dirty="0"/>
                        <a:t>1</a:t>
                      </a:r>
                    </a:p>
                  </a:txBody>
                  <a:tcPr marL="62878" marR="62878" marT="31439" marB="31439"/>
                </a:tc>
                <a:tc>
                  <a:txBody>
                    <a:bodyPr/>
                    <a:lstStyle/>
                    <a:p>
                      <a:pPr algn="ctr"/>
                      <a:r>
                        <a:rPr lang="en-US" sz="1200"/>
                        <a:t>64</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5</a:t>
                      </a:r>
                    </a:p>
                  </a:txBody>
                  <a:tcPr marL="62878" marR="62878" marT="31439" marB="31439"/>
                </a:tc>
                <a:tc>
                  <a:txBody>
                    <a:bodyPr/>
                    <a:lstStyle/>
                    <a:p>
                      <a:pPr algn="ctr"/>
                      <a:endParaRPr lang="en-US" sz="1200"/>
                    </a:p>
                  </a:txBody>
                  <a:tcPr marL="62878" marR="62878" marT="31439" marB="31439"/>
                </a:tc>
                <a:tc>
                  <a:txBody>
                    <a:bodyPr/>
                    <a:lstStyle/>
                    <a:p>
                      <a:endParaRPr lang="en-US" sz="1200"/>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t>Rescale, flip, rotate, zoom 0.1</a:t>
                      </a:r>
                    </a:p>
                  </a:txBody>
                  <a:tcPr marL="62878" marR="62878" marT="31439" marB="31439"/>
                </a:tc>
                <a:tc>
                  <a:txBody>
                    <a:bodyPr/>
                    <a:lstStyle/>
                    <a:p>
                      <a:endParaRPr lang="en-US" sz="1200"/>
                    </a:p>
                  </a:txBody>
                  <a:tcPr marL="62878" marR="62878" marT="31439" marB="31439"/>
                </a:tc>
                <a:tc>
                  <a:txBody>
                    <a:bodyPr/>
                    <a:lstStyle/>
                    <a:p>
                      <a:r>
                        <a:rPr lang="en-US" sz="1200"/>
                        <a:t>59s 756ms</a:t>
                      </a:r>
                    </a:p>
                  </a:txBody>
                  <a:tcPr marL="62878" marR="62878" marT="31439" marB="31439"/>
                </a:tc>
                <a:tc>
                  <a:txBody>
                    <a:bodyPr/>
                    <a:lstStyle/>
                    <a:p>
                      <a:r>
                        <a:rPr lang="en-US" sz="1200"/>
                        <a:t>0.9727</a:t>
                      </a:r>
                    </a:p>
                  </a:txBody>
                  <a:tcPr marL="62878" marR="62878" marT="31439" marB="31439"/>
                </a:tc>
                <a:extLst>
                  <a:ext uri="{0D108BD9-81ED-4DB2-BD59-A6C34878D82A}">
                    <a16:rowId xmlns:a16="http://schemas.microsoft.com/office/drawing/2014/main" val="2349687642"/>
                  </a:ext>
                </a:extLst>
              </a:tr>
              <a:tr h="262021">
                <a:tc>
                  <a:txBody>
                    <a:bodyPr/>
                    <a:lstStyle/>
                    <a:p>
                      <a:pPr algn="ctr"/>
                      <a:r>
                        <a:rPr lang="en-US" sz="1200"/>
                        <a:t>3</a:t>
                      </a:r>
                    </a:p>
                  </a:txBody>
                  <a:tcPr marL="62878" marR="62878" marT="31439" marB="31439"/>
                </a:tc>
                <a:tc>
                  <a:txBody>
                    <a:bodyPr/>
                    <a:lstStyle/>
                    <a:p>
                      <a:pPr algn="ctr"/>
                      <a:r>
                        <a:rPr lang="en-US" sz="1200"/>
                        <a:t>3</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10</a:t>
                      </a:r>
                    </a:p>
                  </a:txBody>
                  <a:tcPr marL="62878" marR="62878" marT="31439" marB="31439"/>
                </a:tc>
                <a:tc>
                  <a:txBody>
                    <a:bodyPr/>
                    <a:lstStyle/>
                    <a:p>
                      <a:pPr algn="ctr"/>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endParaRPr lang="en-US" sz="1200"/>
                    </a:p>
                  </a:txBody>
                  <a:tcPr marL="62878" marR="62878" marT="31439" marB="31439"/>
                </a:tc>
                <a:tc>
                  <a:txBody>
                    <a:bodyPr/>
                    <a:lstStyle/>
                    <a:p>
                      <a:r>
                        <a:rPr lang="en-US" sz="1200"/>
                        <a:t>1m 1s 684ms</a:t>
                      </a:r>
                    </a:p>
                  </a:txBody>
                  <a:tcPr marL="62878" marR="62878" marT="31439" marB="31439"/>
                </a:tc>
                <a:tc>
                  <a:txBody>
                    <a:bodyPr/>
                    <a:lstStyle/>
                    <a:p>
                      <a:r>
                        <a:rPr lang="en-US" sz="1200"/>
                        <a:t>0.9988</a:t>
                      </a:r>
                    </a:p>
                  </a:txBody>
                  <a:tcPr marL="62878" marR="62878" marT="31439" marB="31439"/>
                </a:tc>
                <a:extLst>
                  <a:ext uri="{0D108BD9-81ED-4DB2-BD59-A6C34878D82A}">
                    <a16:rowId xmlns:a16="http://schemas.microsoft.com/office/drawing/2014/main" val="907437862"/>
                  </a:ext>
                </a:extLst>
              </a:tr>
              <a:tr h="447511">
                <a:tc>
                  <a:txBody>
                    <a:bodyPr/>
                    <a:lstStyle/>
                    <a:p>
                      <a:pPr algn="ctr"/>
                      <a:r>
                        <a:rPr lang="en-US" sz="1200"/>
                        <a:t>3</a:t>
                      </a:r>
                    </a:p>
                  </a:txBody>
                  <a:tcPr marL="62878" marR="62878" marT="31439" marB="31439"/>
                </a:tc>
                <a:tc>
                  <a:txBody>
                    <a:bodyPr/>
                    <a:lstStyle/>
                    <a:p>
                      <a:pPr algn="ctr"/>
                      <a:r>
                        <a:rPr lang="en-US" sz="1200"/>
                        <a:t>3</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10</a:t>
                      </a:r>
                    </a:p>
                  </a:txBody>
                  <a:tcPr marL="62878" marR="62878" marT="31439" marB="31439"/>
                </a:tc>
                <a:tc>
                  <a:txBody>
                    <a:bodyPr/>
                    <a:lstStyle/>
                    <a:p>
                      <a:pPr algn="ctr"/>
                      <a:endParaRPr lang="en-US" sz="1200"/>
                    </a:p>
                  </a:txBody>
                  <a:tcPr marL="62878" marR="62878" marT="31439" marB="31439"/>
                </a:tc>
                <a:tc>
                  <a:txBody>
                    <a:bodyPr/>
                    <a:lstStyle/>
                    <a:p>
                      <a:endParaRPr lang="en-US" sz="1200"/>
                    </a:p>
                  </a:txBody>
                  <a:tcPr marL="62878" marR="62878" marT="31439" marB="31439"/>
                </a:tc>
                <a:tc>
                  <a:txBody>
                    <a:bodyPr/>
                    <a:lstStyle/>
                    <a:p>
                      <a:r>
                        <a:rPr lang="en-US" sz="1200"/>
                        <a:t>Rescale, flip, rotate, zoom 0.1</a:t>
                      </a:r>
                    </a:p>
                  </a:txBody>
                  <a:tcPr marL="62878" marR="62878" marT="31439" marB="31439"/>
                </a:tc>
                <a:tc>
                  <a:txBody>
                    <a:bodyPr/>
                    <a:lstStyle/>
                    <a:p>
                      <a:endParaRPr lang="en-US" sz="1200"/>
                    </a:p>
                  </a:txBody>
                  <a:tcPr marL="62878" marR="62878" marT="31439" marB="31439"/>
                </a:tc>
                <a:tc>
                  <a:txBody>
                    <a:bodyPr/>
                    <a:lstStyle/>
                    <a:p>
                      <a:r>
                        <a:rPr lang="en-US" sz="1200"/>
                        <a:t>4m 5s 325ms</a:t>
                      </a:r>
                    </a:p>
                  </a:txBody>
                  <a:tcPr marL="62878" marR="62878" marT="31439" marB="31439"/>
                </a:tc>
                <a:tc>
                  <a:txBody>
                    <a:bodyPr/>
                    <a:lstStyle/>
                    <a:p>
                      <a:r>
                        <a:rPr lang="en-US" sz="1200"/>
                        <a:t>0.9938</a:t>
                      </a:r>
                    </a:p>
                  </a:txBody>
                  <a:tcPr marL="62878" marR="62878" marT="31439" marB="31439"/>
                </a:tc>
                <a:extLst>
                  <a:ext uri="{0D108BD9-81ED-4DB2-BD59-A6C34878D82A}">
                    <a16:rowId xmlns:a16="http://schemas.microsoft.com/office/drawing/2014/main" val="1846862368"/>
                  </a:ext>
                </a:extLst>
              </a:tr>
              <a:tr h="447511">
                <a:tc>
                  <a:txBody>
                    <a:bodyPr/>
                    <a:lstStyle/>
                    <a:p>
                      <a:pPr algn="ctr"/>
                      <a:r>
                        <a:rPr lang="en-US" sz="1200"/>
                        <a:t>3</a:t>
                      </a:r>
                    </a:p>
                  </a:txBody>
                  <a:tcPr marL="62878" marR="62878" marT="31439" marB="31439"/>
                </a:tc>
                <a:tc>
                  <a:txBody>
                    <a:bodyPr/>
                    <a:lstStyle/>
                    <a:p>
                      <a:pPr algn="ctr"/>
                      <a:r>
                        <a:rPr lang="en-US" sz="1200"/>
                        <a:t>3</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15</a:t>
                      </a:r>
                    </a:p>
                  </a:txBody>
                  <a:tcPr marL="62878" marR="62878" marT="31439" marB="31439"/>
                </a:tc>
                <a:tc>
                  <a:txBody>
                    <a:bodyPr/>
                    <a:lstStyle/>
                    <a:p>
                      <a:pPr algn="ctr"/>
                      <a:r>
                        <a:rPr lang="en-US" sz="1200"/>
                        <a:t>Y</a:t>
                      </a:r>
                    </a:p>
                  </a:txBody>
                  <a:tcPr marL="62878" marR="62878" marT="31439" marB="31439"/>
                </a:tc>
                <a:tc>
                  <a:txBody>
                    <a:bodyPr/>
                    <a:lstStyle/>
                    <a:p>
                      <a:r>
                        <a:rPr lang="en-US" sz="1200" dirty="0"/>
                        <a:t>0.3, 0.3</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t>Rescale, flip, rotate, zoom 0.1</a:t>
                      </a:r>
                    </a:p>
                  </a:txBody>
                  <a:tcPr marL="62878" marR="62878" marT="31439" marB="31439"/>
                </a:tc>
                <a:tc>
                  <a:txBody>
                    <a:bodyPr/>
                    <a:lstStyle/>
                    <a:p>
                      <a:endParaRPr lang="en-US" sz="1200" dirty="0"/>
                    </a:p>
                  </a:txBody>
                  <a:tcPr marL="62878" marR="62878" marT="31439" marB="31439"/>
                </a:tc>
                <a:tc>
                  <a:txBody>
                    <a:bodyPr/>
                    <a:lstStyle/>
                    <a:p>
                      <a:r>
                        <a:rPr lang="en-US" sz="1200"/>
                        <a:t>8m 37s 26ms</a:t>
                      </a:r>
                    </a:p>
                  </a:txBody>
                  <a:tcPr marL="62878" marR="62878" marT="31439" marB="31439"/>
                </a:tc>
                <a:tc>
                  <a:txBody>
                    <a:bodyPr/>
                    <a:lstStyle/>
                    <a:p>
                      <a:r>
                        <a:rPr lang="en-US" sz="1200"/>
                        <a:t>0.9960</a:t>
                      </a:r>
                    </a:p>
                  </a:txBody>
                  <a:tcPr marL="62878" marR="62878" marT="31439" marB="31439"/>
                </a:tc>
                <a:extLst>
                  <a:ext uri="{0D108BD9-81ED-4DB2-BD59-A6C34878D82A}">
                    <a16:rowId xmlns:a16="http://schemas.microsoft.com/office/drawing/2014/main" val="1422289316"/>
                  </a:ext>
                </a:extLst>
              </a:tr>
              <a:tr h="447511">
                <a:tc>
                  <a:txBody>
                    <a:bodyPr/>
                    <a:lstStyle/>
                    <a:p>
                      <a:pPr algn="ctr"/>
                      <a:r>
                        <a:rPr lang="en-US" sz="1200"/>
                        <a:t>3</a:t>
                      </a:r>
                    </a:p>
                  </a:txBody>
                  <a:tcPr marL="62878" marR="62878" marT="31439" marB="31439"/>
                </a:tc>
                <a:tc>
                  <a:txBody>
                    <a:bodyPr/>
                    <a:lstStyle/>
                    <a:p>
                      <a:pPr algn="ctr"/>
                      <a:r>
                        <a:rPr lang="en-US" sz="1200"/>
                        <a:t>3</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25</a:t>
                      </a:r>
                    </a:p>
                  </a:txBody>
                  <a:tcPr marL="62878" marR="62878" marT="31439" marB="31439"/>
                </a:tc>
                <a:tc>
                  <a:txBody>
                    <a:bodyPr/>
                    <a:lstStyle/>
                    <a:p>
                      <a:pPr algn="ctr"/>
                      <a:r>
                        <a:rPr lang="en-US" sz="1200"/>
                        <a:t>Y</a:t>
                      </a:r>
                    </a:p>
                  </a:txBody>
                  <a:tcPr marL="62878" marR="62878" marT="31439" marB="31439"/>
                </a:tc>
                <a:tc>
                  <a:txBody>
                    <a:bodyPr/>
                    <a:lstStyle/>
                    <a:p>
                      <a:r>
                        <a:rPr lang="en-US" sz="1200" dirty="0"/>
                        <a:t>0.3, 0.3</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Rescale, flip, rotate, zoom 0.1</a:t>
                      </a:r>
                    </a:p>
                  </a:txBody>
                  <a:tcPr marL="62878" marR="62878" marT="31439" marB="31439"/>
                </a:tc>
                <a:tc>
                  <a:txBody>
                    <a:bodyPr/>
                    <a:lstStyle/>
                    <a:p>
                      <a:r>
                        <a:rPr lang="en-US" sz="1200" dirty="0"/>
                        <a:t>Stopped at 15</a:t>
                      </a:r>
                    </a:p>
                  </a:txBody>
                  <a:tcPr marL="62878" marR="62878" marT="31439" marB="31439"/>
                </a:tc>
                <a:tc>
                  <a:txBody>
                    <a:bodyPr/>
                    <a:lstStyle/>
                    <a:p>
                      <a:r>
                        <a:rPr lang="en-US" sz="1200" dirty="0"/>
                        <a:t>8m 13s 578ms</a:t>
                      </a:r>
                    </a:p>
                  </a:txBody>
                  <a:tcPr marL="62878" marR="62878" marT="31439" marB="31439"/>
                </a:tc>
                <a:tc>
                  <a:txBody>
                    <a:bodyPr/>
                    <a:lstStyle/>
                    <a:p>
                      <a:r>
                        <a:rPr lang="en-US" sz="1200"/>
                        <a:t>0.9967</a:t>
                      </a:r>
                    </a:p>
                  </a:txBody>
                  <a:tcPr marL="62878" marR="62878" marT="31439" marB="31439"/>
                </a:tc>
                <a:extLst>
                  <a:ext uri="{0D108BD9-81ED-4DB2-BD59-A6C34878D82A}">
                    <a16:rowId xmlns:a16="http://schemas.microsoft.com/office/drawing/2014/main" val="3148979800"/>
                  </a:ext>
                </a:extLst>
              </a:tr>
              <a:tr h="447511">
                <a:tc>
                  <a:txBody>
                    <a:bodyPr/>
                    <a:lstStyle/>
                    <a:p>
                      <a:pPr algn="ctr"/>
                      <a:r>
                        <a:rPr lang="en-US" sz="1200"/>
                        <a:t>3</a:t>
                      </a:r>
                    </a:p>
                  </a:txBody>
                  <a:tcPr marL="62878" marR="62878" marT="31439" marB="31439"/>
                </a:tc>
                <a:tc>
                  <a:txBody>
                    <a:bodyPr/>
                    <a:lstStyle/>
                    <a:p>
                      <a:pPr algn="ctr"/>
                      <a:r>
                        <a:rPr lang="en-US" sz="1200"/>
                        <a:t>3</a:t>
                      </a:r>
                    </a:p>
                  </a:txBody>
                  <a:tcPr marL="62878" marR="62878" marT="31439" marB="31439"/>
                </a:tc>
                <a:tc>
                  <a:txBody>
                    <a:bodyPr/>
                    <a:lstStyle/>
                    <a:p>
                      <a:pPr algn="ctr"/>
                      <a:r>
                        <a:rPr lang="en-US" sz="1200"/>
                        <a:t>128</a:t>
                      </a:r>
                    </a:p>
                  </a:txBody>
                  <a:tcPr marL="62878" marR="62878" marT="31439" marB="31439"/>
                </a:tc>
                <a:tc>
                  <a:txBody>
                    <a:bodyPr/>
                    <a:lstStyle/>
                    <a:p>
                      <a:pPr algn="ctr"/>
                      <a:r>
                        <a:rPr lang="en-US" sz="1200"/>
                        <a:t>128</a:t>
                      </a:r>
                    </a:p>
                  </a:txBody>
                  <a:tcPr marL="62878" marR="62878" marT="31439" marB="31439"/>
                </a:tc>
                <a:tc>
                  <a:txBody>
                    <a:bodyPr/>
                    <a:lstStyle/>
                    <a:p>
                      <a:pPr algn="ctr"/>
                      <a:r>
                        <a:rPr lang="en-US" sz="1200" dirty="0"/>
                        <a:t>25</a:t>
                      </a:r>
                    </a:p>
                  </a:txBody>
                  <a:tcPr marL="62878" marR="62878" marT="31439" marB="31439"/>
                </a:tc>
                <a:tc>
                  <a:txBody>
                    <a:bodyPr/>
                    <a:lstStyle/>
                    <a:p>
                      <a:pPr algn="ctr"/>
                      <a:r>
                        <a:rPr lang="en-US" sz="1200"/>
                        <a:t>Y</a:t>
                      </a:r>
                    </a:p>
                  </a:txBody>
                  <a:tcPr marL="62878" marR="62878" marT="31439" marB="31439"/>
                </a:tc>
                <a:tc>
                  <a:txBody>
                    <a:bodyPr/>
                    <a:lstStyle/>
                    <a:p>
                      <a:r>
                        <a:rPr lang="en-US" sz="1200" dirty="0"/>
                        <a:t>0.3, 0.3</a:t>
                      </a:r>
                    </a:p>
                  </a:txBody>
                  <a:tcPr marL="62878" marR="62878" marT="31439" marB="31439"/>
                </a:tc>
                <a:tc>
                  <a:txBody>
                    <a:bodyPr/>
                    <a:lstStyle/>
                    <a:p>
                      <a:r>
                        <a:rPr lang="en-US" sz="1200" dirty="0"/>
                        <a:t>Rescale, flip, rotate, zoom  0.2</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Stopped at 10</a:t>
                      </a:r>
                    </a:p>
                  </a:txBody>
                  <a:tcPr marL="62878" marR="62878" marT="31439" marB="31439"/>
                </a:tc>
                <a:tc>
                  <a:txBody>
                    <a:bodyPr/>
                    <a:lstStyle/>
                    <a:p>
                      <a:r>
                        <a:rPr lang="en-US" sz="1200" dirty="0"/>
                        <a:t>5m 32s 454ms</a:t>
                      </a:r>
                    </a:p>
                  </a:txBody>
                  <a:tcPr marL="62878" marR="62878" marT="31439" marB="31439"/>
                </a:tc>
                <a:tc>
                  <a:txBody>
                    <a:bodyPr/>
                    <a:lstStyle/>
                    <a:p>
                      <a:r>
                        <a:rPr lang="en-US" sz="1200" dirty="0"/>
                        <a:t>0.9974</a:t>
                      </a:r>
                    </a:p>
                  </a:txBody>
                  <a:tcPr marL="62878" marR="62878" marT="31439" marB="31439"/>
                </a:tc>
                <a:extLst>
                  <a:ext uri="{0D108BD9-81ED-4DB2-BD59-A6C34878D82A}">
                    <a16:rowId xmlns:a16="http://schemas.microsoft.com/office/drawing/2014/main" val="1379190386"/>
                  </a:ext>
                </a:extLst>
              </a:tr>
              <a:tr h="447511">
                <a:tc>
                  <a:txBody>
                    <a:bodyPr/>
                    <a:lstStyle/>
                    <a:p>
                      <a:pPr algn="ctr"/>
                      <a:r>
                        <a:rPr lang="en-US" sz="1200" dirty="0"/>
                        <a:t>5</a:t>
                      </a:r>
                    </a:p>
                  </a:txBody>
                  <a:tcPr marL="62878" marR="62878" marT="31439" marB="31439"/>
                </a:tc>
                <a:tc>
                  <a:txBody>
                    <a:bodyPr/>
                    <a:lstStyle/>
                    <a:p>
                      <a:pPr algn="ctr"/>
                      <a:r>
                        <a:rPr lang="en-US" sz="1200" dirty="0"/>
                        <a:t>5</a:t>
                      </a:r>
                    </a:p>
                  </a:txBody>
                  <a:tcPr marL="62878" marR="62878" marT="31439" marB="31439"/>
                </a:tc>
                <a:tc>
                  <a:txBody>
                    <a:bodyPr/>
                    <a:lstStyle/>
                    <a:p>
                      <a:pPr algn="ctr"/>
                      <a:r>
                        <a:rPr lang="en-US" sz="1200" dirty="0"/>
                        <a:t>256, 128</a:t>
                      </a:r>
                    </a:p>
                  </a:txBody>
                  <a:tcPr marL="62878" marR="62878" marT="31439" marB="31439"/>
                </a:tc>
                <a:tc>
                  <a:txBody>
                    <a:bodyPr/>
                    <a:lstStyle/>
                    <a:p>
                      <a:pPr algn="ctr"/>
                      <a:r>
                        <a:rPr lang="en-US" sz="1200" dirty="0"/>
                        <a:t>128</a:t>
                      </a:r>
                    </a:p>
                  </a:txBody>
                  <a:tcPr marL="62878" marR="62878" marT="31439" marB="31439"/>
                </a:tc>
                <a:tc>
                  <a:txBody>
                    <a:bodyPr/>
                    <a:lstStyle/>
                    <a:p>
                      <a:pPr algn="ctr"/>
                      <a:r>
                        <a:rPr lang="en-US" sz="1200" dirty="0"/>
                        <a:t>30</a:t>
                      </a:r>
                    </a:p>
                  </a:txBody>
                  <a:tcPr marL="62878" marR="62878" marT="31439" marB="31439"/>
                </a:tc>
                <a:tc>
                  <a:txBody>
                    <a:bodyPr/>
                    <a:lstStyle/>
                    <a:p>
                      <a:pPr algn="ctr"/>
                      <a:r>
                        <a:rPr lang="en-US" sz="1200" dirty="0"/>
                        <a:t>Y</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0.3, 0.3, 0.3</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Rescale, flip, rotate, zoom  0.2</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Stopped at 15</a:t>
                      </a:r>
                    </a:p>
                  </a:txBody>
                  <a:tcPr marL="62878" marR="62878" marT="31439" marB="31439"/>
                </a:tc>
                <a:tc>
                  <a:txBody>
                    <a:bodyPr/>
                    <a:lstStyle/>
                    <a:p>
                      <a:r>
                        <a:rPr lang="en-US" sz="1200" dirty="0"/>
                        <a:t>10m 16s 668ms</a:t>
                      </a:r>
                    </a:p>
                  </a:txBody>
                  <a:tcPr marL="62878" marR="62878" marT="31439" marB="31439"/>
                </a:tc>
                <a:tc>
                  <a:txBody>
                    <a:bodyPr/>
                    <a:lstStyle/>
                    <a:p>
                      <a:r>
                        <a:rPr lang="en-US" sz="1200" dirty="0"/>
                        <a:t>0.9983</a:t>
                      </a:r>
                    </a:p>
                  </a:txBody>
                  <a:tcPr marL="62878" marR="62878" marT="31439" marB="31439"/>
                </a:tc>
                <a:extLst>
                  <a:ext uri="{0D108BD9-81ED-4DB2-BD59-A6C34878D82A}">
                    <a16:rowId xmlns:a16="http://schemas.microsoft.com/office/drawing/2014/main" val="1912348101"/>
                  </a:ext>
                </a:extLst>
              </a:tr>
              <a:tr h="475806">
                <a:tc>
                  <a:txBody>
                    <a:bodyPr/>
                    <a:lstStyle/>
                    <a:p>
                      <a:pPr algn="ctr"/>
                      <a:r>
                        <a:rPr lang="en-US" sz="1200" dirty="0"/>
                        <a:t>5</a:t>
                      </a:r>
                    </a:p>
                  </a:txBody>
                  <a:tcPr marL="62878" marR="62878" marT="31439" marB="31439"/>
                </a:tc>
                <a:tc>
                  <a:txBody>
                    <a:bodyPr/>
                    <a:lstStyle/>
                    <a:p>
                      <a:pPr algn="ctr"/>
                      <a:r>
                        <a:rPr lang="en-US" sz="1200" dirty="0"/>
                        <a:t>5</a:t>
                      </a:r>
                    </a:p>
                  </a:txBody>
                  <a:tcPr marL="62878" marR="62878" marT="31439" marB="31439"/>
                </a:tc>
                <a:tc>
                  <a:txBody>
                    <a:bodyPr/>
                    <a:lstStyle/>
                    <a:p>
                      <a:pPr algn="ctr"/>
                      <a:r>
                        <a:rPr lang="en-US" sz="1200" dirty="0"/>
                        <a:t>256, 128</a:t>
                      </a:r>
                    </a:p>
                  </a:txBody>
                  <a:tcPr marL="62878" marR="62878" marT="31439" marB="31439"/>
                </a:tc>
                <a:tc>
                  <a:txBody>
                    <a:bodyPr/>
                    <a:lstStyle/>
                    <a:p>
                      <a:pPr algn="ctr"/>
                      <a:r>
                        <a:rPr lang="en-US" sz="1200" dirty="0"/>
                        <a:t>128</a:t>
                      </a:r>
                    </a:p>
                  </a:txBody>
                  <a:tcPr marL="62878" marR="62878" marT="31439" marB="31439"/>
                </a:tc>
                <a:tc>
                  <a:txBody>
                    <a:bodyPr/>
                    <a:lstStyle/>
                    <a:p>
                      <a:pPr algn="ctr"/>
                      <a:r>
                        <a:rPr lang="en-US" sz="1200" dirty="0"/>
                        <a:t>30</a:t>
                      </a:r>
                    </a:p>
                  </a:txBody>
                  <a:tcPr marL="62878" marR="62878" marT="31439" marB="31439"/>
                </a:tc>
                <a:tc>
                  <a:txBody>
                    <a:bodyPr/>
                    <a:lstStyle/>
                    <a:p>
                      <a:pPr algn="ctr"/>
                      <a:r>
                        <a:rPr lang="en-US" sz="1200" dirty="0"/>
                        <a:t>Y</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0.3, 0.3, 0.3</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Rescale, flip, rotate 0.2, zoom  0.1</a:t>
                      </a:r>
                    </a:p>
                  </a:txBody>
                  <a:tcPr marL="62878" marR="62878" marT="31439" marB="31439"/>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Stopped at 9</a:t>
                      </a:r>
                    </a:p>
                  </a:txBody>
                  <a:tcPr marL="62878" marR="62878" marT="31439" marB="31439"/>
                </a:tc>
                <a:tc>
                  <a:txBody>
                    <a:bodyPr/>
                    <a:lstStyle/>
                    <a:p>
                      <a:r>
                        <a:rPr lang="en-US" sz="1200" dirty="0"/>
                        <a:t>6m 1s 652ms</a:t>
                      </a:r>
                    </a:p>
                  </a:txBody>
                  <a:tcPr marL="62878" marR="62878" marT="31439" marB="31439"/>
                </a:tc>
                <a:tc>
                  <a:txBody>
                    <a:bodyPr/>
                    <a:lstStyle/>
                    <a:p>
                      <a:r>
                        <a:rPr lang="en-US" sz="1200" dirty="0"/>
                        <a:t>0.9975</a:t>
                      </a:r>
                    </a:p>
                  </a:txBody>
                  <a:tcPr marL="62878" marR="62878" marT="31439" marB="31439"/>
                </a:tc>
                <a:extLst>
                  <a:ext uri="{0D108BD9-81ED-4DB2-BD59-A6C34878D82A}">
                    <a16:rowId xmlns:a16="http://schemas.microsoft.com/office/drawing/2014/main" val="1946335084"/>
                  </a:ext>
                </a:extLst>
              </a:tr>
            </a:tbl>
          </a:graphicData>
        </a:graphic>
      </p:graphicFrame>
      <p:sp>
        <p:nvSpPr>
          <p:cNvPr id="3" name="Rectangle 2">
            <a:extLst>
              <a:ext uri="{FF2B5EF4-FFF2-40B4-BE49-F238E27FC236}">
                <a16:creationId xmlns:a16="http://schemas.microsoft.com/office/drawing/2014/main" id="{67A1EE73-F70F-3EBF-F52C-2D4B2FB9F902}"/>
              </a:ext>
            </a:extLst>
          </p:cNvPr>
          <p:cNvSpPr/>
          <p:nvPr/>
        </p:nvSpPr>
        <p:spPr>
          <a:xfrm>
            <a:off x="10730755" y="1471914"/>
            <a:ext cx="833718" cy="4579262"/>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Up 1">
            <a:extLst>
              <a:ext uri="{FF2B5EF4-FFF2-40B4-BE49-F238E27FC236}">
                <a16:creationId xmlns:a16="http://schemas.microsoft.com/office/drawing/2014/main" id="{E7FB6879-9337-5C1A-4304-1E79F8E2CF46}"/>
              </a:ext>
            </a:extLst>
          </p:cNvPr>
          <p:cNvSpPr/>
          <p:nvPr/>
        </p:nvSpPr>
        <p:spPr>
          <a:xfrm rot="10800000">
            <a:off x="3872752" y="6320117"/>
            <a:ext cx="235324" cy="38324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AABD1AD5-93D2-71C3-AFC8-D74D997D253A}"/>
              </a:ext>
            </a:extLst>
          </p:cNvPr>
          <p:cNvSpPr/>
          <p:nvPr/>
        </p:nvSpPr>
        <p:spPr>
          <a:xfrm>
            <a:off x="4489075" y="6320117"/>
            <a:ext cx="235324" cy="38324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90C78285-11F4-B320-F8EB-D4843C5A53E0}"/>
              </a:ext>
            </a:extLst>
          </p:cNvPr>
          <p:cNvSpPr/>
          <p:nvPr/>
        </p:nvSpPr>
        <p:spPr>
          <a:xfrm>
            <a:off x="7519146" y="6320116"/>
            <a:ext cx="235324" cy="38324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B9AF1977-FA16-BD6D-0470-006C3EC61336}"/>
              </a:ext>
            </a:extLst>
          </p:cNvPr>
          <p:cNvSpPr/>
          <p:nvPr/>
        </p:nvSpPr>
        <p:spPr>
          <a:xfrm rot="10800000">
            <a:off x="8863851" y="6320115"/>
            <a:ext cx="235324" cy="38324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2CAE1C47-A598-F88D-A6DD-3EB6E5106857}"/>
              </a:ext>
            </a:extLst>
          </p:cNvPr>
          <p:cNvSpPr/>
          <p:nvPr/>
        </p:nvSpPr>
        <p:spPr>
          <a:xfrm>
            <a:off x="1864154" y="6320116"/>
            <a:ext cx="235324" cy="38324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5C0060FF-D337-8F32-34D6-DBB65C3B4F0B}"/>
              </a:ext>
            </a:extLst>
          </p:cNvPr>
          <p:cNvSpPr/>
          <p:nvPr/>
        </p:nvSpPr>
        <p:spPr>
          <a:xfrm rot="5400000" flipH="1">
            <a:off x="1932060" y="5341479"/>
            <a:ext cx="99512" cy="1807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3340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799B0A-2AC5-5EB1-55DA-E28107D5FAC4}"/>
              </a:ext>
            </a:extLst>
          </p:cNvPr>
          <p:cNvPicPr preferRelativeResize="0">
            <a:picLocks noGrp="1"/>
          </p:cNvPicPr>
          <p:nvPr>
            <p:ph idx="1"/>
          </p:nvPr>
        </p:nvPicPr>
        <p:blipFill>
          <a:blip r:embed="rId2"/>
          <a:stretch>
            <a:fillRect/>
          </a:stretch>
        </p:blipFill>
        <p:spPr>
          <a:xfrm>
            <a:off x="304861" y="4321897"/>
            <a:ext cx="3607570" cy="2423483"/>
          </a:xfrm>
        </p:spPr>
      </p:pic>
      <p:sp>
        <p:nvSpPr>
          <p:cNvPr id="3" name="Title 2">
            <a:extLst>
              <a:ext uri="{FF2B5EF4-FFF2-40B4-BE49-F238E27FC236}">
                <a16:creationId xmlns:a16="http://schemas.microsoft.com/office/drawing/2014/main" id="{31B25695-BBE3-074D-C168-FB66564B27D6}"/>
              </a:ext>
            </a:extLst>
          </p:cNvPr>
          <p:cNvSpPr>
            <a:spLocks noGrp="1"/>
          </p:cNvSpPr>
          <p:nvPr>
            <p:ph type="title"/>
          </p:nvPr>
        </p:nvSpPr>
        <p:spPr/>
        <p:txBody>
          <a:bodyPr>
            <a:normAutofit/>
          </a:bodyPr>
          <a:lstStyle/>
          <a:p>
            <a:r>
              <a:rPr lang="en-US" sz="3200" dirty="0"/>
              <a:t>What If We Test an Image Not Belong to the Given Dataset?</a:t>
            </a:r>
          </a:p>
        </p:txBody>
      </p:sp>
      <p:pic>
        <p:nvPicPr>
          <p:cNvPr id="7" name="Picture 6">
            <a:extLst>
              <a:ext uri="{FF2B5EF4-FFF2-40B4-BE49-F238E27FC236}">
                <a16:creationId xmlns:a16="http://schemas.microsoft.com/office/drawing/2014/main" id="{554827F1-7D77-3CD2-432E-25C9EAD8226E}"/>
              </a:ext>
            </a:extLst>
          </p:cNvPr>
          <p:cNvPicPr preferRelativeResize="0">
            <a:picLocks/>
          </p:cNvPicPr>
          <p:nvPr/>
        </p:nvPicPr>
        <p:blipFill>
          <a:blip r:embed="rId3"/>
          <a:stretch>
            <a:fillRect/>
          </a:stretch>
        </p:blipFill>
        <p:spPr>
          <a:xfrm>
            <a:off x="4292215" y="4321898"/>
            <a:ext cx="3607570" cy="2423483"/>
          </a:xfrm>
          <a:prstGeom prst="rect">
            <a:avLst/>
          </a:prstGeom>
        </p:spPr>
      </p:pic>
      <p:pic>
        <p:nvPicPr>
          <p:cNvPr id="11" name="Picture 10" descr="A line drawn on a concrete surface&#10;&#10;Description automatically generated">
            <a:extLst>
              <a:ext uri="{FF2B5EF4-FFF2-40B4-BE49-F238E27FC236}">
                <a16:creationId xmlns:a16="http://schemas.microsoft.com/office/drawing/2014/main" id="{501C6DEB-BA4C-E935-D6D1-62A7C608C0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8279569" y="4321897"/>
            <a:ext cx="3607570" cy="2423483"/>
          </a:xfrm>
          <a:prstGeom prst="rect">
            <a:avLst/>
          </a:prstGeom>
        </p:spPr>
      </p:pic>
      <p:pic>
        <p:nvPicPr>
          <p:cNvPr id="13" name="Picture 12" descr="A crack in a concrete floor&#10;&#10;Description automatically generated">
            <a:extLst>
              <a:ext uri="{FF2B5EF4-FFF2-40B4-BE49-F238E27FC236}">
                <a16:creationId xmlns:a16="http://schemas.microsoft.com/office/drawing/2014/main" id="{A93281ED-FB55-14C3-C9C7-DE8201CA3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557" y="1514956"/>
            <a:ext cx="3634886" cy="2423483"/>
          </a:xfrm>
          <a:prstGeom prst="rect">
            <a:avLst/>
          </a:prstGeom>
        </p:spPr>
      </p:pic>
      <p:sp>
        <p:nvSpPr>
          <p:cNvPr id="14" name="TextBox 13">
            <a:extLst>
              <a:ext uri="{FF2B5EF4-FFF2-40B4-BE49-F238E27FC236}">
                <a16:creationId xmlns:a16="http://schemas.microsoft.com/office/drawing/2014/main" id="{0430A466-EA1E-41DB-B1A6-E36031104710}"/>
              </a:ext>
            </a:extLst>
          </p:cNvPr>
          <p:cNvSpPr txBox="1"/>
          <p:nvPr/>
        </p:nvSpPr>
        <p:spPr>
          <a:xfrm>
            <a:off x="523918" y="4060286"/>
            <a:ext cx="3169457" cy="261610"/>
          </a:xfrm>
          <a:prstGeom prst="rect">
            <a:avLst/>
          </a:prstGeom>
          <a:noFill/>
        </p:spPr>
        <p:txBody>
          <a:bodyPr wrap="none" rtlCol="0">
            <a:spAutoFit/>
          </a:bodyPr>
          <a:lstStyle/>
          <a:p>
            <a:r>
              <a:rPr lang="en-US" sz="1100" dirty="0"/>
              <a:t>3 conv. layers with dropout and batch normalization</a:t>
            </a:r>
          </a:p>
        </p:txBody>
      </p:sp>
      <p:sp>
        <p:nvSpPr>
          <p:cNvPr id="16" name="TextBox 15">
            <a:extLst>
              <a:ext uri="{FF2B5EF4-FFF2-40B4-BE49-F238E27FC236}">
                <a16:creationId xmlns:a16="http://schemas.microsoft.com/office/drawing/2014/main" id="{F80DC2C0-0359-024F-1016-007B16A04884}"/>
              </a:ext>
            </a:extLst>
          </p:cNvPr>
          <p:cNvSpPr txBox="1"/>
          <p:nvPr/>
        </p:nvSpPr>
        <p:spPr>
          <a:xfrm>
            <a:off x="4022355" y="4060287"/>
            <a:ext cx="4147289" cy="261610"/>
          </a:xfrm>
          <a:prstGeom prst="rect">
            <a:avLst/>
          </a:prstGeom>
          <a:noFill/>
        </p:spPr>
        <p:txBody>
          <a:bodyPr wrap="none" rtlCol="0">
            <a:spAutoFit/>
          </a:bodyPr>
          <a:lstStyle/>
          <a:p>
            <a:r>
              <a:rPr lang="en-US" sz="1100" dirty="0"/>
              <a:t>3 conv. layers with dropout, batch normalization, data augmentation </a:t>
            </a:r>
          </a:p>
        </p:txBody>
      </p:sp>
      <p:sp>
        <p:nvSpPr>
          <p:cNvPr id="17" name="TextBox 16">
            <a:extLst>
              <a:ext uri="{FF2B5EF4-FFF2-40B4-BE49-F238E27FC236}">
                <a16:creationId xmlns:a16="http://schemas.microsoft.com/office/drawing/2014/main" id="{156C321C-E99F-5D6E-CAAB-46671502EEFC}"/>
              </a:ext>
            </a:extLst>
          </p:cNvPr>
          <p:cNvSpPr txBox="1"/>
          <p:nvPr/>
        </p:nvSpPr>
        <p:spPr>
          <a:xfrm>
            <a:off x="8009709" y="4060286"/>
            <a:ext cx="4147289" cy="261610"/>
          </a:xfrm>
          <a:prstGeom prst="rect">
            <a:avLst/>
          </a:prstGeom>
          <a:noFill/>
        </p:spPr>
        <p:txBody>
          <a:bodyPr wrap="none" rtlCol="0">
            <a:spAutoFit/>
          </a:bodyPr>
          <a:lstStyle/>
          <a:p>
            <a:r>
              <a:rPr lang="en-US" sz="1100" dirty="0"/>
              <a:t>5 conv. layers with dropout, batch normalization, data augmentation </a:t>
            </a:r>
          </a:p>
        </p:txBody>
      </p:sp>
    </p:spTree>
    <p:extLst>
      <p:ext uri="{BB962C8B-B14F-4D97-AF65-F5344CB8AC3E}">
        <p14:creationId xmlns:p14="http://schemas.microsoft.com/office/powerpoint/2010/main" val="20938146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031CBBF-8128-9495-5570-8DEDB539B7C4}"/>
              </a:ext>
            </a:extLst>
          </p:cNvPr>
          <p:cNvSpPr txBox="1"/>
          <p:nvPr/>
        </p:nvSpPr>
        <p:spPr>
          <a:xfrm>
            <a:off x="839788" y="2057400"/>
            <a:ext cx="3932237" cy="578224"/>
          </a:xfrm>
          <a:prstGeom prst="rect">
            <a:avLst/>
          </a:prstGeom>
        </p:spPr>
        <p:txBody>
          <a:bodyPr vert="horz" lIns="91440" tIns="45720" rIns="91440" bIns="45720" rtlCol="0">
            <a:normAutofit/>
          </a:bodyPr>
          <a:lstStyle/>
          <a:p>
            <a:pPr marL="285750" indent="-285750" defTabSz="914377">
              <a:lnSpc>
                <a:spcPct val="90000"/>
              </a:lnSpc>
              <a:spcBef>
                <a:spcPts val="1000"/>
              </a:spcBef>
              <a:buFont typeface="Arial" panose="020B0604020202020204" pitchFamily="34" charset="0"/>
              <a:buChar char="•"/>
            </a:pPr>
            <a:r>
              <a:rPr lang="en-US" sz="1600" b="0" i="0" dirty="0">
                <a:solidFill>
                  <a:schemeClr val="bg1"/>
                </a:solidFill>
                <a:effectLst/>
                <a:highlight>
                  <a:srgbClr val="000000"/>
                </a:highlight>
                <a:latin typeface="Real Text Pro" charset="0"/>
              </a:rPr>
              <a:t>Deeper neural networks improve accuracy, and location affects results.</a:t>
            </a:r>
          </a:p>
        </p:txBody>
      </p:sp>
      <p:sp>
        <p:nvSpPr>
          <p:cNvPr id="5" name="Title 4">
            <a:extLst>
              <a:ext uri="{FF2B5EF4-FFF2-40B4-BE49-F238E27FC236}">
                <a16:creationId xmlns:a16="http://schemas.microsoft.com/office/drawing/2014/main" id="{64D8DC0E-5DB7-FF5A-EE4E-67FB8A5E545E}"/>
              </a:ext>
            </a:extLst>
          </p:cNvPr>
          <p:cNvSpPr>
            <a:spLocks noGrp="1"/>
          </p:cNvSpPr>
          <p:nvPr>
            <p:ph type="title"/>
          </p:nvPr>
        </p:nvSpPr>
        <p:spPr>
          <a:xfrm>
            <a:off x="839788" y="457200"/>
            <a:ext cx="3932237" cy="1379768"/>
          </a:xfrm>
        </p:spPr>
        <p:txBody>
          <a:bodyPr vert="horz" lIns="91440" tIns="45720" rIns="91440" bIns="45720" rtlCol="0" anchor="b">
            <a:normAutofit/>
          </a:bodyPr>
          <a:lstStyle/>
          <a:p>
            <a:r>
              <a:rPr lang="en-US" kern="1200">
                <a:latin typeface="Real Text Pro" charset="0"/>
                <a:ea typeface="Real Text Pro" charset="0"/>
                <a:cs typeface="Real Text Pro" charset="0"/>
              </a:rPr>
              <a:t>Model Training</a:t>
            </a:r>
          </a:p>
        </p:txBody>
      </p:sp>
      <p:pic>
        <p:nvPicPr>
          <p:cNvPr id="8" name="Content Placeholder 7" descr="A table with text and numbers&#10;&#10;Description automatically generated">
            <a:extLst>
              <a:ext uri="{FF2B5EF4-FFF2-40B4-BE49-F238E27FC236}">
                <a16:creationId xmlns:a16="http://schemas.microsoft.com/office/drawing/2014/main" id="{1CB210DF-EC5C-07ED-A112-9879166AE074}"/>
              </a:ext>
            </a:extLst>
          </p:cNvPr>
          <p:cNvPicPr>
            <a:picLocks noGrp="1" noChangeAspect="1"/>
          </p:cNvPicPr>
          <p:nvPr>
            <p:ph type="pic" sz="quarter" idx="11"/>
          </p:nvPr>
        </p:nvPicPr>
        <p:blipFill>
          <a:blip r:embed="rId3"/>
          <a:stretch/>
        </p:blipFill>
        <p:spPr>
          <a:xfrm>
            <a:off x="5462587" y="1068070"/>
            <a:ext cx="6183312" cy="1978660"/>
          </a:xfrm>
          <a:noFill/>
        </p:spPr>
      </p:pic>
      <p:sp>
        <p:nvSpPr>
          <p:cNvPr id="15" name="TextBox 14">
            <a:extLst>
              <a:ext uri="{FF2B5EF4-FFF2-40B4-BE49-F238E27FC236}">
                <a16:creationId xmlns:a16="http://schemas.microsoft.com/office/drawing/2014/main" id="{D1E63E61-778D-DF7E-785F-C1021B6B7638}"/>
              </a:ext>
            </a:extLst>
          </p:cNvPr>
          <p:cNvSpPr txBox="1"/>
          <p:nvPr/>
        </p:nvSpPr>
        <p:spPr>
          <a:xfrm>
            <a:off x="839787" y="4311117"/>
            <a:ext cx="3932237" cy="1157055"/>
          </a:xfrm>
          <a:prstGeom prst="rect">
            <a:avLst/>
          </a:prstGeom>
        </p:spPr>
        <p:txBody>
          <a:bodyPr vert="horz" lIns="91440" tIns="45720" rIns="91440" bIns="45720" rtlCol="0">
            <a:normAutofit/>
          </a:bodyPr>
          <a:lstStyle/>
          <a:p>
            <a:pPr marL="285750" indent="-285750" defTabSz="914377">
              <a:lnSpc>
                <a:spcPct val="90000"/>
              </a:lnSpc>
              <a:spcBef>
                <a:spcPts val="1000"/>
              </a:spcBef>
              <a:buFont typeface="Arial" panose="020B0604020202020204" pitchFamily="34" charset="0"/>
              <a:buChar char="•"/>
            </a:pPr>
            <a:r>
              <a:rPr lang="en-US" sz="1600" dirty="0">
                <a:solidFill>
                  <a:schemeClr val="bg1"/>
                </a:solidFill>
                <a:highlight>
                  <a:srgbClr val="000000"/>
                </a:highlight>
                <a:latin typeface="Real Text Pro" charset="0"/>
              </a:rPr>
              <a:t>Optimizing the hyperparameters in the CNN architecture achieves higher accuracy even with fewer layers to enhance computational performance.</a:t>
            </a:r>
          </a:p>
        </p:txBody>
      </p:sp>
      <p:pic>
        <p:nvPicPr>
          <p:cNvPr id="17" name="Picture 16">
            <a:extLst>
              <a:ext uri="{FF2B5EF4-FFF2-40B4-BE49-F238E27FC236}">
                <a16:creationId xmlns:a16="http://schemas.microsoft.com/office/drawing/2014/main" id="{27296225-F549-D2AB-9B48-B382CB2886C5}"/>
              </a:ext>
            </a:extLst>
          </p:cNvPr>
          <p:cNvPicPr>
            <a:picLocks noChangeAspect="1"/>
          </p:cNvPicPr>
          <p:nvPr/>
        </p:nvPicPr>
        <p:blipFill>
          <a:blip r:embed="rId4"/>
          <a:stretch>
            <a:fillRect/>
          </a:stretch>
        </p:blipFill>
        <p:spPr>
          <a:xfrm>
            <a:off x="5462587" y="3194107"/>
            <a:ext cx="3086259" cy="3391074"/>
          </a:xfrm>
          <a:prstGeom prst="rect">
            <a:avLst/>
          </a:prstGeom>
        </p:spPr>
      </p:pic>
      <p:pic>
        <p:nvPicPr>
          <p:cNvPr id="20" name="Picture 19">
            <a:extLst>
              <a:ext uri="{FF2B5EF4-FFF2-40B4-BE49-F238E27FC236}">
                <a16:creationId xmlns:a16="http://schemas.microsoft.com/office/drawing/2014/main" id="{E58C514F-D8F5-C552-E25C-2E1995212597}"/>
              </a:ext>
            </a:extLst>
          </p:cNvPr>
          <p:cNvPicPr>
            <a:picLocks noChangeAspect="1"/>
          </p:cNvPicPr>
          <p:nvPr/>
        </p:nvPicPr>
        <p:blipFill>
          <a:blip r:embed="rId5"/>
          <a:stretch>
            <a:fillRect/>
          </a:stretch>
        </p:blipFill>
        <p:spPr>
          <a:xfrm>
            <a:off x="8629494" y="3498984"/>
            <a:ext cx="3016405" cy="2038455"/>
          </a:xfrm>
          <a:prstGeom prst="rect">
            <a:avLst/>
          </a:prstGeom>
        </p:spPr>
      </p:pic>
    </p:spTree>
    <p:extLst>
      <p:ext uri="{BB962C8B-B14F-4D97-AF65-F5344CB8AC3E}">
        <p14:creationId xmlns:p14="http://schemas.microsoft.com/office/powerpoint/2010/main" val="317068149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205259-E6F1-0732-8877-2FA324C457E0}"/>
              </a:ext>
            </a:extLst>
          </p:cNvPr>
          <p:cNvSpPr>
            <a:spLocks noGrp="1"/>
          </p:cNvSpPr>
          <p:nvPr>
            <p:ph type="title"/>
          </p:nvPr>
        </p:nvSpPr>
        <p:spPr>
          <a:xfrm>
            <a:off x="838199" y="365125"/>
            <a:ext cx="9267265" cy="1325563"/>
          </a:xfrm>
        </p:spPr>
        <p:txBody>
          <a:bodyPr anchor="ctr">
            <a:normAutofit/>
          </a:bodyPr>
          <a:lstStyle/>
          <a:p>
            <a:r>
              <a:rPr lang="en-US" dirty="0"/>
              <a:t>Use Tuner to Get Best Hyperparameters</a:t>
            </a:r>
          </a:p>
        </p:txBody>
      </p:sp>
      <p:sp>
        <p:nvSpPr>
          <p:cNvPr id="5" name="Slide Number Placeholder 4">
            <a:extLst>
              <a:ext uri="{FF2B5EF4-FFF2-40B4-BE49-F238E27FC236}">
                <a16:creationId xmlns:a16="http://schemas.microsoft.com/office/drawing/2014/main" id="{F01D3BA3-BD0C-394D-7C65-9BE04E408451}"/>
              </a:ext>
            </a:extLst>
          </p:cNvPr>
          <p:cNvSpPr>
            <a:spLocks noGrp="1"/>
          </p:cNvSpPr>
          <p:nvPr>
            <p:ph type="sldNum" sz="quarter" idx="11"/>
          </p:nvPr>
        </p:nvSpPr>
        <p:spPr>
          <a:xfrm>
            <a:off x="9017000" y="6356352"/>
            <a:ext cx="2743200" cy="365125"/>
          </a:xfrm>
        </p:spPr>
        <p:txBody>
          <a:bodyPr anchor="ctr">
            <a:normAutofit/>
          </a:bodyPr>
          <a:lstStyle/>
          <a:p>
            <a:fld id="{2BE017B6-6466-CA44-A203-DCC007137B39}" type="slidenum">
              <a:rPr lang="en-US" smtClean="0"/>
              <a:pPr/>
              <a:t>13</a:t>
            </a:fld>
            <a:endParaRPr lang="en-US"/>
          </a:p>
        </p:txBody>
      </p:sp>
      <p:sp>
        <p:nvSpPr>
          <p:cNvPr id="14" name="TextBox 13">
            <a:extLst>
              <a:ext uri="{FF2B5EF4-FFF2-40B4-BE49-F238E27FC236}">
                <a16:creationId xmlns:a16="http://schemas.microsoft.com/office/drawing/2014/main" id="{4701E578-0E43-8CE0-BE3D-6E1482A5751F}"/>
              </a:ext>
            </a:extLst>
          </p:cNvPr>
          <p:cNvSpPr txBox="1"/>
          <p:nvPr/>
        </p:nvSpPr>
        <p:spPr>
          <a:xfrm>
            <a:off x="838199" y="1945476"/>
            <a:ext cx="4099608" cy="3354765"/>
          </a:xfrm>
          <a:prstGeom prst="rect">
            <a:avLst/>
          </a:prstGeom>
          <a:noFill/>
        </p:spPr>
        <p:txBody>
          <a:bodyPr wrap="square">
            <a:spAutoFit/>
          </a:bodyPr>
          <a:lstStyle/>
          <a:p>
            <a:r>
              <a:rPr lang="en-US" sz="1600" dirty="0">
                <a:solidFill>
                  <a:schemeClr val="bg1"/>
                </a:solidFill>
                <a:latin typeface="Real Text Pro"/>
              </a:rPr>
              <a:t>Best validation accuracy: 0.9990655779838562</a:t>
            </a:r>
          </a:p>
          <a:p>
            <a:r>
              <a:rPr lang="en-US" sz="1600" dirty="0">
                <a:solidFill>
                  <a:schemeClr val="bg1"/>
                </a:solidFill>
                <a:latin typeface="Real Text Pro"/>
              </a:rPr>
              <a:t>Total elapsed time: 2d 03h 23m 54s</a:t>
            </a:r>
          </a:p>
          <a:p>
            <a:endParaRPr lang="en-US" sz="1600" dirty="0">
              <a:solidFill>
                <a:schemeClr val="bg1"/>
              </a:solidFill>
              <a:latin typeface="Real Text Pro"/>
            </a:endParaRPr>
          </a:p>
          <a:p>
            <a:endParaRPr lang="en-US" sz="1600" dirty="0">
              <a:solidFill>
                <a:schemeClr val="bg1"/>
              </a:solidFill>
              <a:latin typeface="Real Text Pro"/>
            </a:endParaRPr>
          </a:p>
          <a:p>
            <a:r>
              <a:rPr lang="en-US" sz="1600" dirty="0">
                <a:solidFill>
                  <a:schemeClr val="bg1"/>
                </a:solidFill>
                <a:latin typeface="Real Text Pro"/>
              </a:rPr>
              <a:t>Best hyperparameters:</a:t>
            </a:r>
          </a:p>
          <a:p>
            <a:r>
              <a:rPr lang="en-US" sz="1200" dirty="0" err="1">
                <a:solidFill>
                  <a:schemeClr val="bg1"/>
                </a:solidFill>
                <a:latin typeface="Real Text Pro" charset="0"/>
              </a:rPr>
              <a:t>num_conv_layers</a:t>
            </a:r>
            <a:r>
              <a:rPr lang="en-US" sz="1200" dirty="0">
                <a:solidFill>
                  <a:schemeClr val="bg1"/>
                </a:solidFill>
                <a:latin typeface="Real Text Pro" charset="0"/>
              </a:rPr>
              <a:t>: 5	3-5</a:t>
            </a:r>
          </a:p>
          <a:p>
            <a:r>
              <a:rPr lang="en-US" sz="1200" dirty="0">
                <a:solidFill>
                  <a:schemeClr val="bg1"/>
                </a:solidFill>
                <a:latin typeface="Real Text Pro" charset="0"/>
              </a:rPr>
              <a:t>filters_0: 112		16-256 </a:t>
            </a:r>
          </a:p>
          <a:p>
            <a:r>
              <a:rPr lang="en-US" sz="1200" dirty="0">
                <a:solidFill>
                  <a:schemeClr val="bg1"/>
                </a:solidFill>
                <a:latin typeface="Real Text Pro" charset="0"/>
              </a:rPr>
              <a:t>filters_1: 144		16-256 </a:t>
            </a:r>
          </a:p>
          <a:p>
            <a:r>
              <a:rPr lang="en-US" sz="1200" dirty="0">
                <a:solidFill>
                  <a:schemeClr val="bg1"/>
                </a:solidFill>
                <a:latin typeface="Real Text Pro" charset="0"/>
              </a:rPr>
              <a:t>filters_2: 192		16-256 </a:t>
            </a:r>
          </a:p>
          <a:p>
            <a:r>
              <a:rPr lang="en-US" sz="1200" dirty="0">
                <a:solidFill>
                  <a:schemeClr val="bg1"/>
                </a:solidFill>
                <a:latin typeface="Real Text Pro" charset="0"/>
              </a:rPr>
              <a:t>dropout_1: 0.2	0.2-0.5</a:t>
            </a:r>
          </a:p>
          <a:p>
            <a:r>
              <a:rPr lang="en-US" sz="1200" dirty="0" err="1">
                <a:solidFill>
                  <a:schemeClr val="bg1"/>
                </a:solidFill>
                <a:latin typeface="Real Text Pro" charset="0"/>
              </a:rPr>
              <a:t>dense_units</a:t>
            </a:r>
            <a:r>
              <a:rPr lang="en-US" sz="1200" dirty="0">
                <a:solidFill>
                  <a:schemeClr val="bg1"/>
                </a:solidFill>
                <a:latin typeface="Real Text Pro" charset="0"/>
              </a:rPr>
              <a:t>: 128	18-512</a:t>
            </a:r>
          </a:p>
          <a:p>
            <a:r>
              <a:rPr lang="en-US" sz="1200" dirty="0">
                <a:solidFill>
                  <a:schemeClr val="bg1"/>
                </a:solidFill>
                <a:latin typeface="Real Text Pro" charset="0"/>
              </a:rPr>
              <a:t>regularizer_l2: 0.0001	[0.01, 0.001, 0.0001]</a:t>
            </a:r>
          </a:p>
          <a:p>
            <a:r>
              <a:rPr lang="en-US" sz="1200" dirty="0">
                <a:solidFill>
                  <a:schemeClr val="bg1"/>
                </a:solidFill>
                <a:latin typeface="Real Text Pro" charset="0"/>
              </a:rPr>
              <a:t>dropout_2: 0.300                      0.2-0.5</a:t>
            </a:r>
          </a:p>
          <a:p>
            <a:r>
              <a:rPr lang="en-US" sz="1200" dirty="0" err="1">
                <a:solidFill>
                  <a:schemeClr val="bg1"/>
                </a:solidFill>
                <a:latin typeface="Real Text Pro" charset="0"/>
              </a:rPr>
              <a:t>learning_rate</a:t>
            </a:r>
            <a:r>
              <a:rPr lang="en-US" sz="1200" dirty="0">
                <a:solidFill>
                  <a:schemeClr val="bg1"/>
                </a:solidFill>
                <a:latin typeface="Real Text Pro" charset="0"/>
              </a:rPr>
              <a:t>: 0.01	[1e-2, 1e-3, 1e-4]</a:t>
            </a:r>
          </a:p>
          <a:p>
            <a:r>
              <a:rPr lang="en-US" sz="1200" dirty="0">
                <a:solidFill>
                  <a:schemeClr val="bg1"/>
                </a:solidFill>
                <a:latin typeface="Real Text Pro" charset="0"/>
              </a:rPr>
              <a:t>filters_3: 240		16-256 </a:t>
            </a:r>
          </a:p>
          <a:p>
            <a:r>
              <a:rPr lang="en-US" sz="1200" dirty="0">
                <a:solidFill>
                  <a:schemeClr val="bg1"/>
                </a:solidFill>
                <a:latin typeface="Real Text Pro" charset="0"/>
              </a:rPr>
              <a:t>filters_4: 32		16-256 </a:t>
            </a:r>
          </a:p>
        </p:txBody>
      </p:sp>
      <p:sp>
        <p:nvSpPr>
          <p:cNvPr id="23" name="TextBox 22">
            <a:extLst>
              <a:ext uri="{FF2B5EF4-FFF2-40B4-BE49-F238E27FC236}">
                <a16:creationId xmlns:a16="http://schemas.microsoft.com/office/drawing/2014/main" id="{4D897A87-9598-5AD9-6654-CD7E381F1BB4}"/>
              </a:ext>
            </a:extLst>
          </p:cNvPr>
          <p:cNvSpPr txBox="1"/>
          <p:nvPr/>
        </p:nvSpPr>
        <p:spPr>
          <a:xfrm>
            <a:off x="6944441" y="1491506"/>
            <a:ext cx="4734046" cy="5001369"/>
          </a:xfrm>
          <a:prstGeom prst="rect">
            <a:avLst/>
          </a:prstGeom>
          <a:solidFill>
            <a:schemeClr val="tx1"/>
          </a:solidFill>
        </p:spPr>
        <p:txBody>
          <a:bodyPr wrap="square">
            <a:spAutoFit/>
          </a:bodyPr>
          <a:lstStyle/>
          <a:p>
            <a:r>
              <a:rPr lang="en-US" sz="1100" dirty="0">
                <a:solidFill>
                  <a:schemeClr val="bg1"/>
                </a:solidFill>
                <a:latin typeface="Real Text Pro" charset="0"/>
              </a:rPr>
              <a:t>Model: "sequential"</a:t>
            </a:r>
          </a:p>
          <a:p>
            <a:r>
              <a:rPr lang="en-US" sz="1100" dirty="0">
                <a:solidFill>
                  <a:schemeClr val="bg1"/>
                </a:solidFill>
                <a:latin typeface="Real Text Pro" charset="0"/>
              </a:rPr>
              <a:t>_________________________________________________________________</a:t>
            </a:r>
          </a:p>
          <a:p>
            <a:r>
              <a:rPr lang="en-US" sz="1100" dirty="0">
                <a:solidFill>
                  <a:schemeClr val="bg1"/>
                </a:solidFill>
                <a:latin typeface="Real Text Pro" charset="0"/>
              </a:rPr>
              <a:t>Layer (type)                    	     Output Shape              Param #</a:t>
            </a:r>
          </a:p>
          <a:p>
            <a:r>
              <a:rPr lang="en-US" sz="1100" dirty="0">
                <a:solidFill>
                  <a:schemeClr val="bg1"/>
                </a:solidFill>
                <a:latin typeface="Real Text Pro" charset="0"/>
              </a:rPr>
              <a:t>=================================================================</a:t>
            </a:r>
          </a:p>
          <a:p>
            <a:r>
              <a:rPr lang="en-US" sz="1100" dirty="0">
                <a:solidFill>
                  <a:schemeClr val="bg1"/>
                </a:solidFill>
                <a:latin typeface="Real Text Pro" charset="0"/>
              </a:rPr>
              <a:t>conv2d (Conv2D)                     	       (None, 128, 128, 112)     3,136</a:t>
            </a:r>
          </a:p>
          <a:p>
            <a:r>
              <a:rPr lang="en-US" sz="1100" dirty="0" err="1">
                <a:solidFill>
                  <a:schemeClr val="bg1"/>
                </a:solidFill>
                <a:latin typeface="Real Text Pro" charset="0"/>
              </a:rPr>
              <a:t>batch_normalization</a:t>
            </a:r>
            <a:r>
              <a:rPr lang="en-US" sz="1100" dirty="0">
                <a:solidFill>
                  <a:schemeClr val="bg1"/>
                </a:solidFill>
                <a:latin typeface="Real Text Pro" charset="0"/>
              </a:rPr>
              <a:t> (</a:t>
            </a:r>
            <a:r>
              <a:rPr lang="en-US" sz="1100" dirty="0" err="1">
                <a:solidFill>
                  <a:schemeClr val="bg1"/>
                </a:solidFill>
                <a:latin typeface="Real Text Pro" charset="0"/>
              </a:rPr>
              <a:t>BatchNormaliz</a:t>
            </a:r>
            <a:r>
              <a:rPr lang="en-US" sz="1100" dirty="0">
                <a:solidFill>
                  <a:schemeClr val="bg1"/>
                </a:solidFill>
                <a:latin typeface="Real Text Pro" charset="0"/>
              </a:rPr>
              <a:t>.    (None, 128, 128, 112)     448</a:t>
            </a:r>
          </a:p>
          <a:p>
            <a:r>
              <a:rPr lang="en-US" sz="1100" dirty="0">
                <a:solidFill>
                  <a:schemeClr val="bg1"/>
                </a:solidFill>
                <a:latin typeface="Real Text Pro" charset="0"/>
              </a:rPr>
              <a:t>max_pooling2d (MaxPooling2D)             (None, 64, 64, 112)       0</a:t>
            </a:r>
          </a:p>
          <a:p>
            <a:r>
              <a:rPr lang="en-US" sz="1100" dirty="0">
                <a:solidFill>
                  <a:schemeClr val="bg1"/>
                </a:solidFill>
                <a:latin typeface="Real Text Pro" charset="0"/>
              </a:rPr>
              <a:t>conv2d_1 (Conv2D)              	       (None, 64, 64, 144)       145,296</a:t>
            </a:r>
          </a:p>
          <a:p>
            <a:r>
              <a:rPr lang="en-US" sz="1100" dirty="0">
                <a:solidFill>
                  <a:schemeClr val="bg1"/>
                </a:solidFill>
                <a:latin typeface="Real Text Pro" charset="0"/>
              </a:rPr>
              <a:t>batch_normalization_1 (</a:t>
            </a:r>
            <a:r>
              <a:rPr lang="en-US" sz="1100" dirty="0" err="1">
                <a:solidFill>
                  <a:schemeClr val="bg1"/>
                </a:solidFill>
                <a:latin typeface="Real Text Pro" charset="0"/>
              </a:rPr>
              <a:t>BatchNormal</a:t>
            </a:r>
            <a:r>
              <a:rPr lang="en-US" sz="1100" dirty="0">
                <a:solidFill>
                  <a:schemeClr val="bg1"/>
                </a:solidFill>
                <a:latin typeface="Real Text Pro" charset="0"/>
              </a:rPr>
              <a:t>.  (None, 64, 64, 144)       576</a:t>
            </a:r>
          </a:p>
          <a:p>
            <a:r>
              <a:rPr lang="en-US" sz="1100" dirty="0">
                <a:solidFill>
                  <a:schemeClr val="bg1"/>
                </a:solidFill>
                <a:latin typeface="Real Text Pro" charset="0"/>
              </a:rPr>
              <a:t>max_pooling2d_1 (MaxPooling2D)         (None, 32, 32, 144)       0</a:t>
            </a:r>
          </a:p>
          <a:p>
            <a:r>
              <a:rPr lang="en-US" sz="1100" dirty="0">
                <a:solidFill>
                  <a:schemeClr val="bg1"/>
                </a:solidFill>
                <a:latin typeface="Real Text Pro" charset="0"/>
              </a:rPr>
              <a:t>conv2d_2 (Conv2D)                	       (None, 32, 32, 192)       249,024</a:t>
            </a:r>
          </a:p>
          <a:p>
            <a:r>
              <a:rPr lang="en-US" sz="1100" dirty="0">
                <a:solidFill>
                  <a:schemeClr val="bg1"/>
                </a:solidFill>
                <a:latin typeface="Real Text Pro" charset="0"/>
              </a:rPr>
              <a:t>batch_normalization_2 (</a:t>
            </a:r>
            <a:r>
              <a:rPr lang="en-US" sz="1100" dirty="0" err="1">
                <a:solidFill>
                  <a:schemeClr val="bg1"/>
                </a:solidFill>
                <a:latin typeface="Real Text Pro" charset="0"/>
              </a:rPr>
              <a:t>BatchNormal</a:t>
            </a:r>
            <a:r>
              <a:rPr lang="en-US" sz="1100" dirty="0">
                <a:solidFill>
                  <a:schemeClr val="bg1"/>
                </a:solidFill>
                <a:latin typeface="Real Text Pro" charset="0"/>
              </a:rPr>
              <a:t>.  (None, 32, 32, 192)       768</a:t>
            </a:r>
          </a:p>
          <a:p>
            <a:r>
              <a:rPr lang="en-US" sz="1100" dirty="0">
                <a:solidFill>
                  <a:schemeClr val="bg1"/>
                </a:solidFill>
                <a:latin typeface="Real Text Pro" charset="0"/>
              </a:rPr>
              <a:t>max_pooling2d_2 (MaxPooling2D)         (None, 16, 16, 192)       0</a:t>
            </a:r>
          </a:p>
          <a:p>
            <a:r>
              <a:rPr lang="en-US" sz="1100" dirty="0">
                <a:solidFill>
                  <a:schemeClr val="bg1"/>
                </a:solidFill>
                <a:latin typeface="Real Text Pro" charset="0"/>
              </a:rPr>
              <a:t>conv2d_3 (Conv2D)             	       (None, 16, 16, 240)       414,960</a:t>
            </a:r>
          </a:p>
          <a:p>
            <a:r>
              <a:rPr lang="en-US" sz="1100" dirty="0">
                <a:solidFill>
                  <a:schemeClr val="bg1"/>
                </a:solidFill>
                <a:latin typeface="Real Text Pro" charset="0"/>
              </a:rPr>
              <a:t>batch_normalization_3 (</a:t>
            </a:r>
            <a:r>
              <a:rPr lang="en-US" sz="1100" dirty="0" err="1">
                <a:solidFill>
                  <a:schemeClr val="bg1"/>
                </a:solidFill>
                <a:latin typeface="Real Text Pro" charset="0"/>
              </a:rPr>
              <a:t>BatchNormal</a:t>
            </a:r>
            <a:r>
              <a:rPr lang="en-US" sz="1100" dirty="0">
                <a:solidFill>
                  <a:schemeClr val="bg1"/>
                </a:solidFill>
                <a:latin typeface="Real Text Pro" charset="0"/>
              </a:rPr>
              <a:t>.  (None, 16, 16, 240)       960</a:t>
            </a:r>
          </a:p>
          <a:p>
            <a:r>
              <a:rPr lang="en-US" sz="1100" dirty="0">
                <a:solidFill>
                  <a:schemeClr val="bg1"/>
                </a:solidFill>
                <a:latin typeface="Real Text Pro" charset="0"/>
              </a:rPr>
              <a:t>max_pooling2d_3 (MaxPooling2D)         (None, 8, 8, 240)         0</a:t>
            </a:r>
          </a:p>
          <a:p>
            <a:r>
              <a:rPr lang="en-US" sz="1100" dirty="0">
                <a:solidFill>
                  <a:schemeClr val="bg1"/>
                </a:solidFill>
                <a:latin typeface="Real Text Pro" charset="0"/>
              </a:rPr>
              <a:t>conv2d_4 (Conv2D)               	       (None, 8, 8, 32)          69,152</a:t>
            </a:r>
          </a:p>
          <a:p>
            <a:r>
              <a:rPr lang="en-US" sz="1100" dirty="0">
                <a:solidFill>
                  <a:schemeClr val="bg1"/>
                </a:solidFill>
                <a:latin typeface="Real Text Pro" charset="0"/>
              </a:rPr>
              <a:t>batch_normalization_4 (</a:t>
            </a:r>
            <a:r>
              <a:rPr lang="en-US" sz="1100" dirty="0" err="1">
                <a:solidFill>
                  <a:schemeClr val="bg1"/>
                </a:solidFill>
                <a:latin typeface="Real Text Pro" charset="0"/>
              </a:rPr>
              <a:t>BatchNormal</a:t>
            </a:r>
            <a:r>
              <a:rPr lang="en-US" sz="1100" dirty="0">
                <a:solidFill>
                  <a:schemeClr val="bg1"/>
                </a:solidFill>
                <a:latin typeface="Real Text Pro" charset="0"/>
              </a:rPr>
              <a:t>.  (None, 8, 8, 32)          128</a:t>
            </a:r>
          </a:p>
          <a:p>
            <a:r>
              <a:rPr lang="en-US" sz="1100" dirty="0">
                <a:solidFill>
                  <a:schemeClr val="bg1"/>
                </a:solidFill>
                <a:latin typeface="Real Text Pro" charset="0"/>
              </a:rPr>
              <a:t>max_pooling2d_4 (MaxPooling2D)         (None, 4, 4, 32)          0</a:t>
            </a:r>
          </a:p>
          <a:p>
            <a:r>
              <a:rPr lang="en-US" sz="1100" dirty="0">
                <a:solidFill>
                  <a:schemeClr val="bg1"/>
                </a:solidFill>
                <a:latin typeface="Real Text Pro" charset="0"/>
              </a:rPr>
              <a:t>dropout (Dropout)               	         (None, 4, 4, 32)           0</a:t>
            </a:r>
          </a:p>
          <a:p>
            <a:r>
              <a:rPr lang="en-US" sz="1100" dirty="0">
                <a:solidFill>
                  <a:schemeClr val="bg1"/>
                </a:solidFill>
                <a:latin typeface="Real Text Pro" charset="0"/>
              </a:rPr>
              <a:t>flatten (Flatten)              	         (None, 512)                 0</a:t>
            </a:r>
          </a:p>
          <a:p>
            <a:r>
              <a:rPr lang="en-US" sz="1100" dirty="0">
                <a:solidFill>
                  <a:schemeClr val="bg1"/>
                </a:solidFill>
                <a:latin typeface="Real Text Pro" charset="0"/>
              </a:rPr>
              <a:t>dense (Dense)                    	         (None, 128)                65,664</a:t>
            </a:r>
          </a:p>
          <a:p>
            <a:r>
              <a:rPr lang="en-US" sz="1100" dirty="0">
                <a:solidFill>
                  <a:schemeClr val="bg1"/>
                </a:solidFill>
                <a:latin typeface="Real Text Pro" charset="0"/>
              </a:rPr>
              <a:t>dropout_1 (Dropout)        	         (None, 128)                 0</a:t>
            </a:r>
          </a:p>
          <a:p>
            <a:r>
              <a:rPr lang="en-US" sz="1100" dirty="0">
                <a:solidFill>
                  <a:schemeClr val="bg1"/>
                </a:solidFill>
                <a:latin typeface="Real Text Pro" charset="0"/>
              </a:rPr>
              <a:t>dense_1 (Dense)                	         (None, 1)                      129</a:t>
            </a:r>
          </a:p>
          <a:p>
            <a:r>
              <a:rPr lang="en-US" sz="1100" dirty="0">
                <a:solidFill>
                  <a:schemeClr val="bg1"/>
                </a:solidFill>
                <a:latin typeface="Real Text Pro" charset="0"/>
              </a:rPr>
              <a:t>=================================================================</a:t>
            </a:r>
          </a:p>
          <a:p>
            <a:r>
              <a:rPr lang="en-US" sz="1100" dirty="0">
                <a:solidFill>
                  <a:schemeClr val="bg1"/>
                </a:solidFill>
                <a:latin typeface="Real Text Pro" charset="0"/>
              </a:rPr>
              <a:t>Total params: 950,241</a:t>
            </a:r>
          </a:p>
          <a:p>
            <a:r>
              <a:rPr lang="en-US" sz="1100" dirty="0">
                <a:solidFill>
                  <a:schemeClr val="bg1"/>
                </a:solidFill>
                <a:latin typeface="Real Text Pro" charset="0"/>
              </a:rPr>
              <a:t>Trainable params: 948,801</a:t>
            </a:r>
          </a:p>
          <a:p>
            <a:r>
              <a:rPr lang="en-US" sz="1100" dirty="0">
                <a:solidFill>
                  <a:schemeClr val="bg1"/>
                </a:solidFill>
                <a:latin typeface="Real Text Pro" charset="0"/>
              </a:rPr>
              <a:t>Non-trainable params: 1,440</a:t>
            </a:r>
          </a:p>
          <a:p>
            <a:r>
              <a:rPr lang="en-US" sz="1100" dirty="0">
                <a:solidFill>
                  <a:schemeClr val="bg1"/>
                </a:solidFill>
              </a:rPr>
              <a:t>_________________________________________________________________</a:t>
            </a:r>
          </a:p>
        </p:txBody>
      </p:sp>
      <p:sp>
        <p:nvSpPr>
          <p:cNvPr id="11" name="Rectangle 10">
            <a:extLst>
              <a:ext uri="{FF2B5EF4-FFF2-40B4-BE49-F238E27FC236}">
                <a16:creationId xmlns:a16="http://schemas.microsoft.com/office/drawing/2014/main" id="{FB85CD7C-F5D1-A607-8FFE-328D0FA059FE}"/>
              </a:ext>
            </a:extLst>
          </p:cNvPr>
          <p:cNvSpPr/>
          <p:nvPr/>
        </p:nvSpPr>
        <p:spPr>
          <a:xfrm>
            <a:off x="4270718" y="2537425"/>
            <a:ext cx="1670405" cy="50833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Cost a lot of resources and time</a:t>
            </a:r>
          </a:p>
        </p:txBody>
      </p:sp>
      <p:cxnSp>
        <p:nvCxnSpPr>
          <p:cNvPr id="13" name="Straight Arrow Connector 12">
            <a:extLst>
              <a:ext uri="{FF2B5EF4-FFF2-40B4-BE49-F238E27FC236}">
                <a16:creationId xmlns:a16="http://schemas.microsoft.com/office/drawing/2014/main" id="{0D9336BA-B9AF-E544-6894-E45C999D9989}"/>
              </a:ext>
            </a:extLst>
          </p:cNvPr>
          <p:cNvCxnSpPr>
            <a:cxnSpLocks/>
          </p:cNvCxnSpPr>
          <p:nvPr/>
        </p:nvCxnSpPr>
        <p:spPr>
          <a:xfrm flipH="1" flipV="1">
            <a:off x="3892924" y="2400300"/>
            <a:ext cx="377794" cy="137125"/>
          </a:xfrm>
          <a:prstGeom prst="straightConnector1">
            <a:avLst/>
          </a:prstGeom>
          <a:ln w="19050" cap="flat" cmpd="sng" algn="ctr">
            <a:solidFill>
              <a:schemeClr val="accent3">
                <a:lumMod val="40000"/>
                <a:lumOff val="6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409338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E90C649A-4DE5-80B8-495E-5C821BD337FE}"/>
              </a:ext>
            </a:extLst>
          </p:cNvPr>
          <p:cNvSpPr>
            <a:spLocks noGrp="1"/>
          </p:cNvSpPr>
          <p:nvPr>
            <p:ph type="title"/>
          </p:nvPr>
        </p:nvSpPr>
        <p:spPr>
          <a:xfrm>
            <a:off x="838200" y="365125"/>
            <a:ext cx="11102788" cy="1325563"/>
          </a:xfrm>
        </p:spPr>
        <p:txBody>
          <a:bodyPr>
            <a:normAutofit/>
          </a:bodyPr>
          <a:lstStyle/>
          <a:p>
            <a:r>
              <a:rPr lang="en-US" sz="3200" dirty="0"/>
              <a:t>Samples</a:t>
            </a:r>
          </a:p>
        </p:txBody>
      </p:sp>
      <p:pic>
        <p:nvPicPr>
          <p:cNvPr id="19" name="Picture Placeholder 18" descr="A crack in the concrete&#10;&#10;Description automatically generated">
            <a:extLst>
              <a:ext uri="{FF2B5EF4-FFF2-40B4-BE49-F238E27FC236}">
                <a16:creationId xmlns:a16="http://schemas.microsoft.com/office/drawing/2014/main" id="{F4B07A73-B0D4-E1DF-6CE2-53759B84966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742" r="12508" b="-1"/>
          <a:stretch/>
        </p:blipFill>
        <p:spPr>
          <a:xfrm>
            <a:off x="745087" y="1748118"/>
            <a:ext cx="2786950" cy="2644204"/>
          </a:xfrm>
          <a:noFill/>
        </p:spPr>
      </p:pic>
      <p:sp>
        <p:nvSpPr>
          <p:cNvPr id="5" name="Slide Number Placeholder 4">
            <a:extLst>
              <a:ext uri="{FF2B5EF4-FFF2-40B4-BE49-F238E27FC236}">
                <a16:creationId xmlns:a16="http://schemas.microsoft.com/office/drawing/2014/main" id="{437606D7-CBB0-A27C-FCF9-077612866A23}"/>
              </a:ext>
            </a:extLst>
          </p:cNvPr>
          <p:cNvSpPr>
            <a:spLocks noGrp="1"/>
          </p:cNvSpPr>
          <p:nvPr>
            <p:ph type="sldNum" sz="quarter" idx="11"/>
          </p:nvPr>
        </p:nvSpPr>
        <p:spPr>
          <a:xfrm>
            <a:off x="9017000" y="6356352"/>
            <a:ext cx="2743200" cy="365125"/>
          </a:xfrm>
        </p:spPr>
        <p:txBody>
          <a:bodyPr anchor="ctr">
            <a:normAutofit/>
          </a:bodyPr>
          <a:lstStyle/>
          <a:p>
            <a:fld id="{2BE017B6-6466-CA44-A203-DCC007137B39}" type="slidenum">
              <a:rPr lang="en-US" smtClean="0"/>
              <a:pPr/>
              <a:t>14</a:t>
            </a:fld>
            <a:endParaRPr lang="en-US"/>
          </a:p>
        </p:txBody>
      </p:sp>
      <p:pic>
        <p:nvPicPr>
          <p:cNvPr id="23" name="Picture 22" descr="A crack in a concrete floor&#10;&#10;Description automatically generated">
            <a:extLst>
              <a:ext uri="{FF2B5EF4-FFF2-40B4-BE49-F238E27FC236}">
                <a16:creationId xmlns:a16="http://schemas.microsoft.com/office/drawing/2014/main" id="{5789D864-790D-D5C4-A82C-797995E7F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843" y="1748118"/>
            <a:ext cx="3441406" cy="2294484"/>
          </a:xfrm>
          <a:prstGeom prst="rect">
            <a:avLst/>
          </a:prstGeom>
        </p:spPr>
      </p:pic>
      <p:pic>
        <p:nvPicPr>
          <p:cNvPr id="9" name="Content Placeholder 8" descr="A graph on a concrete surface&#10;&#10;Description automatically generated">
            <a:extLst>
              <a:ext uri="{FF2B5EF4-FFF2-40B4-BE49-F238E27FC236}">
                <a16:creationId xmlns:a16="http://schemas.microsoft.com/office/drawing/2014/main" id="{AFB0FA70-BFAC-3CF4-4978-86BE5146D7E5}"/>
              </a:ext>
            </a:extLst>
          </p:cNvPr>
          <p:cNvPicPr>
            <a:picLocks noGrp="1" noChangeAspect="1"/>
          </p:cNvPicPr>
          <p:nvPr>
            <p:ph sz="half" idx="10"/>
          </p:nvPr>
        </p:nvPicPr>
        <p:blipFill>
          <a:blip r:embed="rId5">
            <a:extLst>
              <a:ext uri="{28A0092B-C50C-407E-A947-70E740481C1C}">
                <a14:useLocalDpi xmlns:a14="http://schemas.microsoft.com/office/drawing/2010/main" val="0"/>
              </a:ext>
            </a:extLst>
          </a:blip>
          <a:stretch>
            <a:fillRect/>
          </a:stretch>
        </p:blipFill>
        <p:spPr>
          <a:xfrm>
            <a:off x="8251699" y="4061866"/>
            <a:ext cx="3508501" cy="2384418"/>
          </a:xfrm>
        </p:spPr>
      </p:pic>
      <p:pic>
        <p:nvPicPr>
          <p:cNvPr id="13" name="Picture 12" descr="A line drawn on a concrete surface&#10;&#10;Description automatically generated">
            <a:extLst>
              <a:ext uri="{FF2B5EF4-FFF2-40B4-BE49-F238E27FC236}">
                <a16:creationId xmlns:a16="http://schemas.microsoft.com/office/drawing/2014/main" id="{BB47D98B-93B5-881C-C75D-816647C34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0241" y="3894707"/>
            <a:ext cx="2786951" cy="2644205"/>
          </a:xfrm>
          <a:prstGeom prst="rect">
            <a:avLst/>
          </a:prstGeom>
        </p:spPr>
      </p:pic>
    </p:spTree>
    <p:extLst>
      <p:ext uri="{BB962C8B-B14F-4D97-AF65-F5344CB8AC3E}">
        <p14:creationId xmlns:p14="http://schemas.microsoft.com/office/powerpoint/2010/main" val="17882529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FE1AB3-711D-7DF1-8800-FD578A758E9E}"/>
              </a:ext>
            </a:extLst>
          </p:cNvPr>
          <p:cNvSpPr>
            <a:spLocks noGrp="1"/>
          </p:cNvSpPr>
          <p:nvPr>
            <p:ph type="title"/>
          </p:nvPr>
        </p:nvSpPr>
        <p:spPr/>
        <p:txBody>
          <a:bodyPr/>
          <a:lstStyle/>
          <a:p>
            <a:r>
              <a:rPr lang="en-US" dirty="0"/>
              <a:t>Pretrained Models</a:t>
            </a:r>
          </a:p>
        </p:txBody>
      </p:sp>
      <p:sp>
        <p:nvSpPr>
          <p:cNvPr id="8" name="TextBox 7">
            <a:extLst>
              <a:ext uri="{FF2B5EF4-FFF2-40B4-BE49-F238E27FC236}">
                <a16:creationId xmlns:a16="http://schemas.microsoft.com/office/drawing/2014/main" id="{D211B971-66F2-739A-389A-11E5895EE34C}"/>
              </a:ext>
            </a:extLst>
          </p:cNvPr>
          <p:cNvSpPr txBox="1"/>
          <p:nvPr/>
        </p:nvSpPr>
        <p:spPr>
          <a:xfrm>
            <a:off x="7469840" y="1627982"/>
            <a:ext cx="3429001" cy="1754326"/>
          </a:xfrm>
          <a:prstGeom prst="rect">
            <a:avLst/>
          </a:prstGeom>
          <a:noFill/>
        </p:spPr>
        <p:txBody>
          <a:bodyPr wrap="square" rtlCol="0">
            <a:spAutoFit/>
          </a:bodyPr>
          <a:lstStyle/>
          <a:p>
            <a:r>
              <a:rPr lang="en-US" dirty="0">
                <a:latin typeface="Real Text Pro"/>
              </a:rPr>
              <a:t>Availability of the pretrained networks eases the applicability of CNN’s in new tasks without the requirement of high computational cost and deep knowledge on how CNN’s operate.</a:t>
            </a:r>
          </a:p>
        </p:txBody>
      </p:sp>
      <p:pic>
        <p:nvPicPr>
          <p:cNvPr id="11" name="Picture 10">
            <a:extLst>
              <a:ext uri="{FF2B5EF4-FFF2-40B4-BE49-F238E27FC236}">
                <a16:creationId xmlns:a16="http://schemas.microsoft.com/office/drawing/2014/main" id="{CC602A32-9DF4-F142-2943-7EB1B28887D5}"/>
              </a:ext>
            </a:extLst>
          </p:cNvPr>
          <p:cNvPicPr>
            <a:picLocks noChangeAspect="1"/>
          </p:cNvPicPr>
          <p:nvPr/>
        </p:nvPicPr>
        <p:blipFill>
          <a:blip r:embed="rId3"/>
          <a:stretch>
            <a:fillRect/>
          </a:stretch>
        </p:blipFill>
        <p:spPr>
          <a:xfrm rot="5400000">
            <a:off x="1495636" y="709123"/>
            <a:ext cx="5061276" cy="6631640"/>
          </a:xfrm>
          <a:prstGeom prst="rect">
            <a:avLst/>
          </a:prstGeom>
        </p:spPr>
      </p:pic>
      <p:sp>
        <p:nvSpPr>
          <p:cNvPr id="14" name="TextBox 13">
            <a:extLst>
              <a:ext uri="{FF2B5EF4-FFF2-40B4-BE49-F238E27FC236}">
                <a16:creationId xmlns:a16="http://schemas.microsoft.com/office/drawing/2014/main" id="{A1C62C27-2ECC-4592-7B5E-37793DA6E2F3}"/>
              </a:ext>
            </a:extLst>
          </p:cNvPr>
          <p:cNvSpPr txBox="1"/>
          <p:nvPr/>
        </p:nvSpPr>
        <p:spPr>
          <a:xfrm>
            <a:off x="7469840" y="3536575"/>
            <a:ext cx="3429001" cy="1477328"/>
          </a:xfrm>
          <a:prstGeom prst="rect">
            <a:avLst/>
          </a:prstGeom>
          <a:noFill/>
        </p:spPr>
        <p:txBody>
          <a:bodyPr wrap="square" rtlCol="0">
            <a:spAutoFit/>
          </a:bodyPr>
          <a:lstStyle/>
          <a:p>
            <a:r>
              <a:rPr lang="en-US" dirty="0">
                <a:latin typeface="Real Text Pro"/>
              </a:rPr>
              <a:t>Pretrained CNNs can be effectively used for crack detection in building structures with high accuracy, especially when fine-tuned with transfer learning.</a:t>
            </a:r>
          </a:p>
        </p:txBody>
      </p:sp>
      <p:sp>
        <p:nvSpPr>
          <p:cNvPr id="16" name="TextBox 15">
            <a:extLst>
              <a:ext uri="{FF2B5EF4-FFF2-40B4-BE49-F238E27FC236}">
                <a16:creationId xmlns:a16="http://schemas.microsoft.com/office/drawing/2014/main" id="{917D3442-71D3-7DF0-6771-9499224B091E}"/>
              </a:ext>
            </a:extLst>
          </p:cNvPr>
          <p:cNvSpPr txBox="1"/>
          <p:nvPr/>
        </p:nvSpPr>
        <p:spPr>
          <a:xfrm>
            <a:off x="7469840" y="5168170"/>
            <a:ext cx="3243543" cy="1200329"/>
          </a:xfrm>
          <a:prstGeom prst="rect">
            <a:avLst/>
          </a:prstGeom>
          <a:noFill/>
        </p:spPr>
        <p:txBody>
          <a:bodyPr wrap="square">
            <a:spAutoFit/>
          </a:bodyPr>
          <a:lstStyle/>
          <a:p>
            <a:r>
              <a:rPr lang="en-US" dirty="0">
                <a:latin typeface="Real Text Pro"/>
              </a:rPr>
              <a:t>They can recognize and classify crack features across different materials and under varied environmental conditions.</a:t>
            </a:r>
          </a:p>
        </p:txBody>
      </p:sp>
    </p:spTree>
    <p:extLst>
      <p:ext uri="{BB962C8B-B14F-4D97-AF65-F5344CB8AC3E}">
        <p14:creationId xmlns:p14="http://schemas.microsoft.com/office/powerpoint/2010/main" val="116780799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4A2650-06FF-91EF-EE6A-B9681122FA48}"/>
              </a:ext>
            </a:extLst>
          </p:cNvPr>
          <p:cNvPicPr>
            <a:picLocks noGrp="1" noChangeAspect="1"/>
          </p:cNvPicPr>
          <p:nvPr>
            <p:ph idx="1"/>
          </p:nvPr>
        </p:nvPicPr>
        <p:blipFill>
          <a:blip r:embed="rId3"/>
          <a:stretch>
            <a:fillRect/>
          </a:stretch>
        </p:blipFill>
        <p:spPr>
          <a:xfrm>
            <a:off x="809519" y="4081345"/>
            <a:ext cx="2506982" cy="2474236"/>
          </a:xfrm>
        </p:spPr>
      </p:pic>
      <p:sp>
        <p:nvSpPr>
          <p:cNvPr id="3" name="Title 2">
            <a:extLst>
              <a:ext uri="{FF2B5EF4-FFF2-40B4-BE49-F238E27FC236}">
                <a16:creationId xmlns:a16="http://schemas.microsoft.com/office/drawing/2014/main" id="{75B22FF9-5689-A583-EB9A-F36629825212}"/>
              </a:ext>
            </a:extLst>
          </p:cNvPr>
          <p:cNvSpPr>
            <a:spLocks noGrp="1"/>
          </p:cNvSpPr>
          <p:nvPr>
            <p:ph type="title"/>
          </p:nvPr>
        </p:nvSpPr>
        <p:spPr/>
        <p:txBody>
          <a:bodyPr>
            <a:normAutofit/>
          </a:bodyPr>
          <a:lstStyle/>
          <a:p>
            <a:r>
              <a:rPr lang="en-US" sz="3600" dirty="0"/>
              <a:t>Transfer Learning Using Pretrained Model - VGG16</a:t>
            </a:r>
          </a:p>
        </p:txBody>
      </p:sp>
      <p:sp>
        <p:nvSpPr>
          <p:cNvPr id="9" name="TextBox 8">
            <a:extLst>
              <a:ext uri="{FF2B5EF4-FFF2-40B4-BE49-F238E27FC236}">
                <a16:creationId xmlns:a16="http://schemas.microsoft.com/office/drawing/2014/main" id="{61081104-418C-E8E5-07A3-73422650C1B2}"/>
              </a:ext>
            </a:extLst>
          </p:cNvPr>
          <p:cNvSpPr txBox="1"/>
          <p:nvPr/>
        </p:nvSpPr>
        <p:spPr>
          <a:xfrm>
            <a:off x="3591712" y="4081345"/>
            <a:ext cx="6325493" cy="2308324"/>
          </a:xfrm>
          <a:prstGeom prst="rect">
            <a:avLst/>
          </a:prstGeom>
          <a:noFill/>
        </p:spPr>
        <p:txBody>
          <a:bodyPr wrap="square">
            <a:spAutoFit/>
          </a:bodyPr>
          <a:lstStyle/>
          <a:p>
            <a:r>
              <a:rPr lang="en-US" dirty="0">
                <a:latin typeface="Real Text Pro"/>
              </a:rPr>
              <a:t>Transfer learning is a technique in machine learning where a model trained on one task is used as the starting point for a model on a second task.</a:t>
            </a:r>
          </a:p>
          <a:p>
            <a:r>
              <a:rPr lang="en-US" dirty="0">
                <a:latin typeface="Real Text Pro"/>
              </a:rPr>
              <a:t>By using pretrained model, the model can learn more quickly and effectively on new tasks.</a:t>
            </a:r>
          </a:p>
          <a:p>
            <a:endParaRPr lang="en-US" dirty="0">
              <a:latin typeface="Real Text Pro"/>
            </a:endParaRPr>
          </a:p>
          <a:p>
            <a:r>
              <a:rPr lang="en-US" dirty="0">
                <a:latin typeface="Real Text Pro"/>
              </a:rPr>
              <a:t>Epoch 1: </a:t>
            </a:r>
            <a:r>
              <a:rPr lang="en-US" dirty="0" err="1">
                <a:latin typeface="Real Text Pro"/>
              </a:rPr>
              <a:t>val_loss</a:t>
            </a:r>
            <a:r>
              <a:rPr lang="en-US" dirty="0">
                <a:latin typeface="Real Text Pro"/>
              </a:rPr>
              <a:t>: 0.0698 - </a:t>
            </a:r>
            <a:r>
              <a:rPr lang="en-US" dirty="0" err="1">
                <a:latin typeface="Real Text Pro"/>
              </a:rPr>
              <a:t>val_accuracy</a:t>
            </a:r>
            <a:r>
              <a:rPr lang="en-US" dirty="0">
                <a:latin typeface="Real Text Pro"/>
              </a:rPr>
              <a:t>: 0.9928</a:t>
            </a:r>
          </a:p>
          <a:p>
            <a:r>
              <a:rPr lang="en-US" dirty="0">
                <a:latin typeface="Real Text Pro"/>
              </a:rPr>
              <a:t>10 epochs training time: 13min 58s 209ms (image size 224*224)</a:t>
            </a:r>
          </a:p>
        </p:txBody>
      </p:sp>
      <p:pic>
        <p:nvPicPr>
          <p:cNvPr id="2050" name="Picture 2">
            <a:extLst>
              <a:ext uri="{FF2B5EF4-FFF2-40B4-BE49-F238E27FC236}">
                <a16:creationId xmlns:a16="http://schemas.microsoft.com/office/drawing/2014/main" id="{2B977ABF-7F24-9411-3C56-9D962E2ED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19" y="1455392"/>
            <a:ext cx="5564388" cy="24467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FDF8B7-C939-A92B-F2C7-9ABA5720B309}"/>
              </a:ext>
            </a:extLst>
          </p:cNvPr>
          <p:cNvSpPr txBox="1"/>
          <p:nvPr/>
        </p:nvSpPr>
        <p:spPr>
          <a:xfrm>
            <a:off x="2041789" y="3640518"/>
            <a:ext cx="3821128" cy="261610"/>
          </a:xfrm>
          <a:prstGeom prst="rect">
            <a:avLst/>
          </a:prstGeom>
          <a:noFill/>
        </p:spPr>
        <p:txBody>
          <a:bodyPr wrap="square">
            <a:spAutoFit/>
          </a:bodyPr>
          <a:lstStyle/>
          <a:p>
            <a:r>
              <a:rPr lang="en-US" sz="1100" b="0" i="1" dirty="0">
                <a:solidFill>
                  <a:srgbClr val="273239"/>
                </a:solidFill>
                <a:effectLst/>
                <a:highlight>
                  <a:srgbClr val="FFFFFF"/>
                </a:highlight>
                <a:latin typeface="Nunito" panose="020F0502020204030204" pitchFamily="2" charset="0"/>
              </a:rPr>
              <a:t>VGG-16 architecture, </a:t>
            </a:r>
            <a:r>
              <a:rPr lang="en-US" sz="1100" dirty="0">
                <a:hlinkClick r:id="rId5"/>
              </a:rPr>
              <a:t>VGG-16 | CNN model - </a:t>
            </a:r>
            <a:r>
              <a:rPr lang="en-US" sz="1100" dirty="0" err="1">
                <a:hlinkClick r:id="rId5"/>
              </a:rPr>
              <a:t>GeeksforGeeks</a:t>
            </a:r>
            <a:endParaRPr lang="en-US" sz="1100" dirty="0"/>
          </a:p>
        </p:txBody>
      </p:sp>
      <p:pic>
        <p:nvPicPr>
          <p:cNvPr id="2052" name="Picture 4" descr="Freezed and Trainable Layers">
            <a:extLst>
              <a:ext uri="{FF2B5EF4-FFF2-40B4-BE49-F238E27FC236}">
                <a16:creationId xmlns:a16="http://schemas.microsoft.com/office/drawing/2014/main" id="{8FD79F16-F638-D685-631C-F2504049F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976" y="1455392"/>
            <a:ext cx="3761049" cy="24467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B39450B-F29B-4E53-24C5-EC4D7094EE09}"/>
              </a:ext>
            </a:extLst>
          </p:cNvPr>
          <p:cNvSpPr/>
          <p:nvPr/>
        </p:nvSpPr>
        <p:spPr>
          <a:xfrm>
            <a:off x="4403912" y="2514600"/>
            <a:ext cx="726141" cy="37651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550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8086F-D281-9D3F-8A0E-1A7DB3541F39}"/>
              </a:ext>
            </a:extLst>
          </p:cNvPr>
          <p:cNvSpPr>
            <a:spLocks noGrp="1"/>
          </p:cNvSpPr>
          <p:nvPr>
            <p:ph type="title"/>
          </p:nvPr>
        </p:nvSpPr>
        <p:spPr>
          <a:xfrm>
            <a:off x="838200" y="302419"/>
            <a:ext cx="10515600" cy="1325563"/>
          </a:xfrm>
        </p:spPr>
        <p:txBody>
          <a:bodyPr anchor="ctr">
            <a:normAutofit/>
          </a:bodyPr>
          <a:lstStyle/>
          <a:p>
            <a:r>
              <a:rPr lang="en-US" dirty="0"/>
              <a:t>Learning and Conclusion</a:t>
            </a:r>
          </a:p>
        </p:txBody>
      </p:sp>
      <p:graphicFrame>
        <p:nvGraphicFramePr>
          <p:cNvPr id="9" name="Content Placeholder 4">
            <a:extLst>
              <a:ext uri="{FF2B5EF4-FFF2-40B4-BE49-F238E27FC236}">
                <a16:creationId xmlns:a16="http://schemas.microsoft.com/office/drawing/2014/main" id="{EEF9BD5E-372B-C3FD-1B0F-D13131D88F2D}"/>
              </a:ext>
            </a:extLst>
          </p:cNvPr>
          <p:cNvGraphicFramePr>
            <a:graphicFrameLocks noGrp="1"/>
          </p:cNvGraphicFramePr>
          <p:nvPr>
            <p:ph idx="1"/>
            <p:extLst>
              <p:ext uri="{D42A27DB-BD31-4B8C-83A1-F6EECF244321}">
                <p14:modId xmlns:p14="http://schemas.microsoft.com/office/powerpoint/2010/main" val="2269011760"/>
              </p:ext>
            </p:extLst>
          </p:nvPr>
        </p:nvGraphicFramePr>
        <p:xfrm>
          <a:off x="838200" y="162798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87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C5C7A-CD72-17B6-58C6-8E5AF72C60C4}"/>
              </a:ext>
            </a:extLst>
          </p:cNvPr>
          <p:cNvSpPr>
            <a:spLocks noGrp="1"/>
          </p:cNvSpPr>
          <p:nvPr>
            <p:ph type="title"/>
          </p:nvPr>
        </p:nvSpPr>
        <p:spPr/>
        <p:txBody>
          <a:bodyPr/>
          <a:lstStyle/>
          <a:p>
            <a:r>
              <a:rPr lang="en-US" altLang="zh-CN" dirty="0"/>
              <a:t>Thank you!</a:t>
            </a:r>
            <a:endParaRPr lang="en-US" dirty="0"/>
          </a:p>
        </p:txBody>
      </p:sp>
    </p:spTree>
    <p:extLst>
      <p:ext uri="{BB962C8B-B14F-4D97-AF65-F5344CB8AC3E}">
        <p14:creationId xmlns:p14="http://schemas.microsoft.com/office/powerpoint/2010/main" val="246322706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892A7DB-2425-9DB9-7A02-2EF93533B6BD}"/>
              </a:ext>
            </a:extLst>
          </p:cNvPr>
          <p:cNvSpPr>
            <a:spLocks noGrp="1"/>
          </p:cNvSpPr>
          <p:nvPr>
            <p:ph idx="1"/>
          </p:nvPr>
        </p:nvSpPr>
        <p:spPr>
          <a:xfrm>
            <a:off x="838200" y="1692000"/>
            <a:ext cx="9805147" cy="4728971"/>
          </a:xfrm>
        </p:spPr>
        <p:txBody>
          <a:bodyPr>
            <a:normAutofit fontScale="92500" lnSpcReduction="10000"/>
          </a:bodyPr>
          <a:lstStyle/>
          <a:p>
            <a:r>
              <a:rPr lang="en-US" sz="1400" dirty="0" err="1">
                <a:latin typeface="Times New Roman" panose="02020603050405020304" pitchFamily="18" charset="0"/>
                <a:cs typeface="Times New Roman" panose="02020603050405020304" pitchFamily="18" charset="0"/>
              </a:rPr>
              <a:t>Özgenel</a:t>
            </a:r>
            <a:r>
              <a:rPr lang="en-US" sz="1400" dirty="0">
                <a:latin typeface="Times New Roman" panose="02020603050405020304" pitchFamily="18" charset="0"/>
                <a:cs typeface="Times New Roman" panose="02020603050405020304" pitchFamily="18" charset="0"/>
              </a:rPr>
              <a:t>, Ç. F., &amp; </a:t>
            </a:r>
            <a:r>
              <a:rPr lang="en-US" sz="1400" dirty="0" err="1">
                <a:latin typeface="Times New Roman" panose="02020603050405020304" pitchFamily="18" charset="0"/>
                <a:cs typeface="Times New Roman" panose="02020603050405020304" pitchFamily="18" charset="0"/>
              </a:rPr>
              <a:t>Sorguç</a:t>
            </a:r>
            <a:r>
              <a:rPr lang="en-US" sz="1400" dirty="0">
                <a:latin typeface="Times New Roman" panose="02020603050405020304" pitchFamily="18" charset="0"/>
                <a:cs typeface="Times New Roman" panose="02020603050405020304" pitchFamily="18" charset="0"/>
              </a:rPr>
              <a:t>, A. G. (2018). Performance Comparison of Pretrained Convolutional Neural Networks on Crack Detection in Buildings. In </a:t>
            </a:r>
            <a:r>
              <a:rPr lang="en-US" sz="1400" i="1" dirty="0">
                <a:latin typeface="Times New Roman" panose="02020603050405020304" pitchFamily="18" charset="0"/>
                <a:cs typeface="Times New Roman" panose="02020603050405020304" pitchFamily="18" charset="0"/>
              </a:rPr>
              <a:t>Proceedings of the 35th International Symposium on Automation and Robotics in Construction (ISARC 2018)</a:t>
            </a:r>
            <a:r>
              <a:rPr lang="en-US" sz="1400" dirty="0">
                <a:latin typeface="Times New Roman" panose="02020603050405020304" pitchFamily="18" charset="0"/>
                <a:cs typeface="Times New Roman" panose="02020603050405020304" pitchFamily="18" charset="0"/>
              </a:rPr>
              <a:t>, Berlin, Germany: ISBN 978-3-00-060855-1, ISSN 2413-5844. https://doi.org/10.22260/ISARC2018/0094</a:t>
            </a:r>
          </a:p>
          <a:p>
            <a:r>
              <a:rPr lang="en-US" sz="1400" dirty="0">
                <a:latin typeface="Times New Roman" panose="02020603050405020304" pitchFamily="18" charset="0"/>
                <a:cs typeface="Times New Roman" panose="02020603050405020304" pitchFamily="18" charset="0"/>
              </a:rPr>
              <a:t>Ye, G., Dai, W., Tao, J., et al. (2024). An improved transformer-based concrete crack classification method. </a:t>
            </a:r>
            <a:r>
              <a:rPr lang="en-US" sz="1400" i="1" dirty="0">
                <a:latin typeface="Times New Roman" panose="02020603050405020304" pitchFamily="18" charset="0"/>
                <a:cs typeface="Times New Roman" panose="02020603050405020304" pitchFamily="18" charset="0"/>
              </a:rPr>
              <a:t>Scientific Reports</a:t>
            </a:r>
            <a:r>
              <a:rPr lang="en-US" sz="1400" dirty="0">
                <a:latin typeface="Times New Roman" panose="02020603050405020304" pitchFamily="18" charset="0"/>
                <a:cs typeface="Times New Roman" panose="02020603050405020304" pitchFamily="18" charset="0"/>
              </a:rPr>
              <a:t>, 14(6226). </a:t>
            </a:r>
            <a:r>
              <a:rPr lang="en-US" sz="14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https://doi.org/10.1038/s41598-024-54835-x</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Pauly, L., Peel, H., Luo, S., Hogg, D., &amp; Fuentes, R. (2017). Deeper Networks for Pavement Crack Detection. In </a:t>
            </a:r>
            <a:r>
              <a:rPr lang="en-US" sz="1400" i="1" dirty="0">
                <a:latin typeface="Times New Roman" panose="02020603050405020304" pitchFamily="18" charset="0"/>
                <a:cs typeface="Times New Roman" panose="02020603050405020304" pitchFamily="18" charset="0"/>
              </a:rPr>
              <a:t>Proceedings of the 34th International Symposium on Automation and Robotics in Construction (ISARC)</a:t>
            </a:r>
            <a:r>
              <a:rPr lang="en-US" sz="1400" dirty="0">
                <a:latin typeface="Times New Roman" panose="02020603050405020304" pitchFamily="18" charset="0"/>
                <a:cs typeface="Times New Roman" panose="02020603050405020304" pitchFamily="18" charset="0"/>
              </a:rPr>
              <a:t> (pp. 479-485). Taipei, Taiwan: ISBN 978-80-263-1371-7, ISSN 2413-5844. https://doi.org/10.22260/ISARC2017/0066</a:t>
            </a:r>
          </a:p>
          <a:p>
            <a:r>
              <a:rPr lang="en-US" sz="1400" dirty="0" err="1">
                <a:latin typeface="Times New Roman" panose="02020603050405020304" pitchFamily="18" charset="0"/>
                <a:cs typeface="Times New Roman" panose="02020603050405020304" pitchFamily="18" charset="0"/>
              </a:rPr>
              <a:t>Mazni</a:t>
            </a:r>
            <a:r>
              <a:rPr lang="en-US" sz="1400" dirty="0">
                <a:latin typeface="Times New Roman" panose="02020603050405020304" pitchFamily="18" charset="0"/>
                <a:cs typeface="Times New Roman" panose="02020603050405020304" pitchFamily="18" charset="0"/>
              </a:rPr>
              <a:t>, M., Husain, A. R., </a:t>
            </a:r>
            <a:r>
              <a:rPr lang="en-US" sz="1400" dirty="0" err="1">
                <a:latin typeface="Times New Roman" panose="02020603050405020304" pitchFamily="18" charset="0"/>
                <a:cs typeface="Times New Roman" panose="02020603050405020304" pitchFamily="18" charset="0"/>
              </a:rPr>
              <a:t>Shapiai</a:t>
            </a:r>
            <a:r>
              <a:rPr lang="en-US" sz="1400" dirty="0">
                <a:latin typeface="Times New Roman" panose="02020603050405020304" pitchFamily="18" charset="0"/>
                <a:cs typeface="Times New Roman" panose="02020603050405020304" pitchFamily="18" charset="0"/>
              </a:rPr>
              <a:t>, M. I., Ibrahim, I. S., </a:t>
            </a:r>
            <a:r>
              <a:rPr lang="en-US" sz="1400" dirty="0" err="1">
                <a:latin typeface="Times New Roman" panose="02020603050405020304" pitchFamily="18" charset="0"/>
                <a:cs typeface="Times New Roman" panose="02020603050405020304" pitchFamily="18" charset="0"/>
              </a:rPr>
              <a:t>Anggara</a:t>
            </a:r>
            <a:r>
              <a:rPr lang="en-US" sz="1400" dirty="0">
                <a:latin typeface="Times New Roman" panose="02020603050405020304" pitchFamily="18" charset="0"/>
                <a:cs typeface="Times New Roman" panose="02020603050405020304" pitchFamily="18" charset="0"/>
              </a:rPr>
              <a:t>, D. W., &amp; </a:t>
            </a:r>
            <a:r>
              <a:rPr lang="en-US" sz="1400" dirty="0" err="1">
                <a:latin typeface="Times New Roman" panose="02020603050405020304" pitchFamily="18" charset="0"/>
                <a:cs typeface="Times New Roman" panose="02020603050405020304" pitchFamily="18" charset="0"/>
              </a:rPr>
              <a:t>Zulkifli</a:t>
            </a:r>
            <a:r>
              <a:rPr lang="en-US" sz="1400" dirty="0">
                <a:latin typeface="Times New Roman" panose="02020603050405020304" pitchFamily="18" charset="0"/>
                <a:cs typeface="Times New Roman" panose="02020603050405020304" pitchFamily="18" charset="0"/>
              </a:rPr>
              <a:t>, R. (2024). An investigation into real-time surface crack classification and measurement for structural health monitoring using transfer learning convolutional neural networks and Otsu method. </a:t>
            </a:r>
            <a:r>
              <a:rPr lang="en-US" sz="1400" i="1" dirty="0">
                <a:latin typeface="Times New Roman" panose="02020603050405020304" pitchFamily="18" charset="0"/>
                <a:cs typeface="Times New Roman" panose="02020603050405020304" pitchFamily="18" charset="0"/>
              </a:rPr>
              <a:t>Alexandria Engineering Journal</a:t>
            </a:r>
            <a:r>
              <a:rPr lang="en-US" sz="1400" dirty="0">
                <a:latin typeface="Times New Roman" panose="02020603050405020304" pitchFamily="18" charset="0"/>
                <a:cs typeface="Times New Roman" panose="02020603050405020304" pitchFamily="18" charset="0"/>
              </a:rPr>
              <a:t>, 92, 310-320. </a:t>
            </a:r>
            <a:r>
              <a:rPr lang="en-US" sz="1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https://doi.org/10.1016/j.aej.2024.02.052</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Munawar, H. S., Hammad, A. W. A., Haddad, A., Soares, C. A. P., &amp; Waller, S. T. (2021). Image-Based Crack Detection Methods: A Review. </a:t>
            </a:r>
            <a:r>
              <a:rPr lang="en-US" sz="1400" i="1" dirty="0">
                <a:latin typeface="Times New Roman" panose="02020603050405020304" pitchFamily="18" charset="0"/>
                <a:cs typeface="Times New Roman" panose="02020603050405020304" pitchFamily="18" charset="0"/>
              </a:rPr>
              <a:t>Infrastructures</a:t>
            </a:r>
            <a:r>
              <a:rPr lang="en-US" sz="1400" dirty="0">
                <a:latin typeface="Times New Roman" panose="02020603050405020304" pitchFamily="18" charset="0"/>
                <a:cs typeface="Times New Roman" panose="02020603050405020304" pitchFamily="18" charset="0"/>
              </a:rPr>
              <a:t>, 6(8), 115. </a:t>
            </a:r>
            <a:r>
              <a:rPr lang="en-US" sz="1400" dirty="0">
                <a:highlight>
                  <a:srgbClr val="000000"/>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https://doi.org/10.3390/infrastructures6080115</a:t>
            </a:r>
            <a:endParaRPr lang="en-US" sz="1400" dirty="0">
              <a:highlight>
                <a:srgbClr val="000000"/>
              </a:highlight>
              <a:latin typeface="Times New Roman" panose="02020603050405020304" pitchFamily="18" charset="0"/>
              <a:cs typeface="Times New Roman" panose="02020603050405020304" pitchFamily="18" charset="0"/>
            </a:endParaRPr>
          </a:p>
          <a:p>
            <a:r>
              <a:rPr lang="en-US" sz="1400" b="0" i="0" dirty="0">
                <a:effectLst/>
                <a:latin typeface="Times New Roman" panose="02020603050405020304" pitchFamily="18" charset="0"/>
                <a:cs typeface="Times New Roman" panose="02020603050405020304" pitchFamily="18" charset="0"/>
              </a:rPr>
              <a:t>Zhang, Q., Zhao, X., &amp; Hu, Y. (2020). A Classification Retrieval Method for Encrypted Speech Based on Deep Neural Network and Deep Hashing. </a:t>
            </a:r>
            <a:r>
              <a:rPr lang="en-US" sz="1400" b="0" i="1" dirty="0">
                <a:effectLst/>
                <a:latin typeface="Times New Roman" panose="02020603050405020304" pitchFamily="18" charset="0"/>
                <a:cs typeface="Times New Roman" panose="02020603050405020304" pitchFamily="18" charset="0"/>
              </a:rPr>
              <a:t>IEEE Access</a:t>
            </a:r>
            <a:r>
              <a:rPr lang="en-US" sz="1400" b="0" i="0" dirty="0">
                <a:effectLst/>
                <a:latin typeface="Times New Roman" panose="02020603050405020304" pitchFamily="18" charset="0"/>
                <a:cs typeface="Times New Roman" panose="02020603050405020304" pitchFamily="18" charset="0"/>
              </a:rPr>
              <a:t>, </a:t>
            </a:r>
            <a:r>
              <a:rPr lang="en-US" sz="1400" b="0" i="1" dirty="0">
                <a:effectLst/>
                <a:latin typeface="Times New Roman" panose="02020603050405020304" pitchFamily="18" charset="0"/>
                <a:cs typeface="Times New Roman" panose="02020603050405020304" pitchFamily="18" charset="0"/>
              </a:rPr>
              <a:t>8</a:t>
            </a:r>
            <a:r>
              <a:rPr lang="en-US" sz="1400" b="0" i="0" dirty="0">
                <a:effectLst/>
                <a:latin typeface="Times New Roman" panose="02020603050405020304" pitchFamily="18" charset="0"/>
                <a:cs typeface="Times New Roman" panose="02020603050405020304" pitchFamily="18" charset="0"/>
              </a:rPr>
              <a:t>, 202469-202482</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highlight>
                  <a:srgbClr val="000000"/>
                </a:highligh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https://doi.org/10.1109/ACCESS.2020.3036048</a:t>
            </a:r>
            <a:endParaRPr lang="en-US" sz="1400" dirty="0">
              <a:highlight>
                <a:srgbClr val="000000"/>
              </a:highlight>
              <a:latin typeface="Times New Roman" panose="02020603050405020304" pitchFamily="18" charset="0"/>
              <a:cs typeface="Times New Roman" panose="02020603050405020304" pitchFamily="18" charset="0"/>
            </a:endParaRPr>
          </a:p>
          <a:p>
            <a:r>
              <a:rPr lang="en-US" sz="1400" dirty="0">
                <a:highlight>
                  <a:srgbClr val="000000"/>
                </a:highlight>
                <a:latin typeface="Times New Roman" panose="02020603050405020304" pitchFamily="18" charset="0"/>
                <a:cs typeface="Times New Roman" panose="02020603050405020304" pitchFamily="18" charset="0"/>
              </a:rPr>
              <a:t>Kim, B., </a:t>
            </a:r>
            <a:r>
              <a:rPr lang="en-US" sz="1400" dirty="0" err="1">
                <a:highlight>
                  <a:srgbClr val="000000"/>
                </a:highlight>
                <a:latin typeface="Times New Roman" panose="02020603050405020304" pitchFamily="18" charset="0"/>
                <a:cs typeface="Times New Roman" panose="02020603050405020304" pitchFamily="18" charset="0"/>
              </a:rPr>
              <a:t>Yuvaraj</a:t>
            </a:r>
            <a:r>
              <a:rPr lang="en-US" sz="1400" dirty="0">
                <a:highlight>
                  <a:srgbClr val="000000"/>
                </a:highlight>
                <a:latin typeface="Times New Roman" panose="02020603050405020304" pitchFamily="18" charset="0"/>
                <a:cs typeface="Times New Roman" panose="02020603050405020304" pitchFamily="18" charset="0"/>
              </a:rPr>
              <a:t>, N., Sri </a:t>
            </a:r>
            <a:r>
              <a:rPr lang="en-US" sz="1400" dirty="0" err="1">
                <a:highlight>
                  <a:srgbClr val="000000"/>
                </a:highlight>
                <a:latin typeface="Times New Roman" panose="02020603050405020304" pitchFamily="18" charset="0"/>
                <a:cs typeface="Times New Roman" panose="02020603050405020304" pitchFamily="18" charset="0"/>
              </a:rPr>
              <a:t>Preethaa</a:t>
            </a:r>
            <a:r>
              <a:rPr lang="en-US" sz="1400" dirty="0">
                <a:highlight>
                  <a:srgbClr val="000000"/>
                </a:highlight>
                <a:latin typeface="Times New Roman" panose="02020603050405020304" pitchFamily="18" charset="0"/>
                <a:cs typeface="Times New Roman" panose="02020603050405020304" pitchFamily="18" charset="0"/>
              </a:rPr>
              <a:t>, K.R. et al. Surface crack detection using deep learning with shallow CNN architecture for enhanced computation. </a:t>
            </a:r>
            <a:r>
              <a:rPr lang="en-US" sz="1400" i="1" dirty="0">
                <a:highlight>
                  <a:srgbClr val="000000"/>
                </a:highlight>
                <a:latin typeface="Times New Roman" panose="02020603050405020304" pitchFamily="18" charset="0"/>
                <a:cs typeface="Times New Roman" panose="02020603050405020304" pitchFamily="18" charset="0"/>
              </a:rPr>
              <a:t>Neural </a:t>
            </a:r>
            <a:r>
              <a:rPr lang="en-US" sz="1400" i="1" dirty="0" err="1">
                <a:highlight>
                  <a:srgbClr val="000000"/>
                </a:highlight>
                <a:latin typeface="Times New Roman" panose="02020603050405020304" pitchFamily="18" charset="0"/>
                <a:cs typeface="Times New Roman" panose="02020603050405020304" pitchFamily="18" charset="0"/>
              </a:rPr>
              <a:t>Comput</a:t>
            </a:r>
            <a:r>
              <a:rPr lang="en-US" sz="1400" i="1" dirty="0">
                <a:highlight>
                  <a:srgbClr val="000000"/>
                </a:highlight>
                <a:latin typeface="Times New Roman" panose="02020603050405020304" pitchFamily="18" charset="0"/>
                <a:cs typeface="Times New Roman" panose="02020603050405020304" pitchFamily="18" charset="0"/>
              </a:rPr>
              <a:t> &amp; </a:t>
            </a:r>
            <a:r>
              <a:rPr lang="en-US" sz="1400" i="1" dirty="0" err="1">
                <a:highlight>
                  <a:srgbClr val="000000"/>
                </a:highlight>
                <a:latin typeface="Times New Roman" panose="02020603050405020304" pitchFamily="18" charset="0"/>
                <a:cs typeface="Times New Roman" panose="02020603050405020304" pitchFamily="18" charset="0"/>
              </a:rPr>
              <a:t>Applic</a:t>
            </a:r>
            <a:r>
              <a:rPr lang="en-US" sz="1400" dirty="0">
                <a:highlight>
                  <a:srgbClr val="000000"/>
                </a:highlight>
                <a:latin typeface="Times New Roman" panose="02020603050405020304" pitchFamily="18" charset="0"/>
                <a:cs typeface="Times New Roman" panose="02020603050405020304" pitchFamily="18" charset="0"/>
              </a:rPr>
              <a:t> 33, 9289–9305 (2021). https://doi.org/10.1007/s00521-021-05690-8</a:t>
            </a:r>
          </a:p>
          <a:p>
            <a:r>
              <a:rPr lang="en-US" sz="1400" dirty="0">
                <a:highlight>
                  <a:srgbClr val="000000"/>
                </a:highligh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https://www.tensorflow.org/tutorials?hl=en</a:t>
            </a:r>
            <a:endParaRPr lang="en-US" sz="1400" dirty="0">
              <a:highlight>
                <a:srgbClr val="000000"/>
              </a:highlight>
              <a:latin typeface="Times New Roman" panose="02020603050405020304" pitchFamily="18" charset="0"/>
              <a:cs typeface="Times New Roman" panose="02020603050405020304" pitchFamily="18" charset="0"/>
            </a:endParaRPr>
          </a:p>
          <a:p>
            <a:r>
              <a:rPr lang="en-US" sz="1400" dirty="0">
                <a:highlight>
                  <a:srgbClr val="000000"/>
                </a:highlight>
                <a:latin typeface="Times New Roman" panose="02020603050405020304" pitchFamily="18" charset="0"/>
                <a:cs typeface="Times New Roman" panose="02020603050405020304" pitchFamily="18" charset="0"/>
                <a:hlinkClick r:id="rId7"/>
              </a:rPr>
              <a:t>https://keras.io/guides/</a:t>
            </a:r>
            <a:endParaRPr lang="en-US" sz="1400" dirty="0">
              <a:highlight>
                <a:srgbClr val="000000"/>
              </a:highlight>
              <a:latin typeface="Times New Roman" panose="02020603050405020304" pitchFamily="18" charset="0"/>
              <a:cs typeface="Times New Roman" panose="02020603050405020304" pitchFamily="18" charset="0"/>
            </a:endParaRPr>
          </a:p>
          <a:p>
            <a:r>
              <a:rPr lang="en-US" sz="1400" dirty="0">
                <a:highlight>
                  <a:srgbClr val="000000"/>
                </a:highlight>
                <a:latin typeface="Times New Roman" panose="02020603050405020304" pitchFamily="18" charset="0"/>
                <a:cs typeface="Times New Roman" panose="02020603050405020304" pitchFamily="18" charset="0"/>
              </a:rPr>
              <a:t>https://www.geeksforgeeks.org/ml-introduction-to-transfer-learning/</a:t>
            </a:r>
          </a:p>
        </p:txBody>
      </p:sp>
      <p:sp>
        <p:nvSpPr>
          <p:cNvPr id="6" name="Title 5">
            <a:extLst>
              <a:ext uri="{FF2B5EF4-FFF2-40B4-BE49-F238E27FC236}">
                <a16:creationId xmlns:a16="http://schemas.microsoft.com/office/drawing/2014/main" id="{BD69671B-9ABB-D3E5-2A8E-66A2DD2F2E0A}"/>
              </a:ext>
            </a:extLst>
          </p:cNvPr>
          <p:cNvSpPr>
            <a:spLocks noGrp="1"/>
          </p:cNvSpPr>
          <p:nvPr>
            <p:ph type="title"/>
          </p:nvPr>
        </p:nvSpPr>
        <p:spPr>
          <a:xfrm>
            <a:off x="838200" y="302419"/>
            <a:ext cx="10515600" cy="1325563"/>
          </a:xfrm>
        </p:spPr>
        <p:txBody>
          <a:bodyPr/>
          <a:lstStyle/>
          <a:p>
            <a:r>
              <a:rPr lang="en-US" dirty="0"/>
              <a:t>Reference</a:t>
            </a:r>
          </a:p>
        </p:txBody>
      </p:sp>
      <p:sp>
        <p:nvSpPr>
          <p:cNvPr id="5" name="Slide Number Placeholder 4">
            <a:extLst>
              <a:ext uri="{FF2B5EF4-FFF2-40B4-BE49-F238E27FC236}">
                <a16:creationId xmlns:a16="http://schemas.microsoft.com/office/drawing/2014/main" id="{E088BEC3-539E-00D7-DE60-F6CA21855132}"/>
              </a:ext>
            </a:extLst>
          </p:cNvPr>
          <p:cNvSpPr>
            <a:spLocks noGrp="1"/>
          </p:cNvSpPr>
          <p:nvPr>
            <p:ph type="sldNum" sz="quarter" idx="4"/>
          </p:nvPr>
        </p:nvSpPr>
        <p:spPr>
          <a:xfrm>
            <a:off x="9017000" y="6356352"/>
            <a:ext cx="2743200" cy="365125"/>
          </a:xfrm>
        </p:spPr>
        <p:txBody>
          <a:bodyPr/>
          <a:lstStyle/>
          <a:p>
            <a:fld id="{2BE017B6-6466-CA44-A203-DCC007137B39}" type="slidenum">
              <a:rPr lang="en-US" smtClean="0"/>
              <a:pPr/>
              <a:t>19</a:t>
            </a:fld>
            <a:endParaRPr lang="en-US" dirty="0"/>
          </a:p>
        </p:txBody>
      </p:sp>
    </p:spTree>
    <p:extLst>
      <p:ext uri="{BB962C8B-B14F-4D97-AF65-F5344CB8AC3E}">
        <p14:creationId xmlns:p14="http://schemas.microsoft.com/office/powerpoint/2010/main" val="244654657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0C22-97C2-0A2F-962D-7B42770CEFB8}"/>
              </a:ext>
            </a:extLst>
          </p:cNvPr>
          <p:cNvSpPr>
            <a:spLocks noGrp="1"/>
          </p:cNvSpPr>
          <p:nvPr>
            <p:ph type="title"/>
          </p:nvPr>
        </p:nvSpPr>
        <p:spPr/>
        <p:txBody>
          <a:bodyPr anchor="b">
            <a:normAutofit/>
          </a:bodyPr>
          <a:lstStyle/>
          <a:p>
            <a:r>
              <a:rPr lang="en-US" dirty="0"/>
              <a:t>Introduction</a:t>
            </a:r>
          </a:p>
        </p:txBody>
      </p:sp>
      <p:sp>
        <p:nvSpPr>
          <p:cNvPr id="3" name="Text Placeholder 2">
            <a:extLst>
              <a:ext uri="{FF2B5EF4-FFF2-40B4-BE49-F238E27FC236}">
                <a16:creationId xmlns:a16="http://schemas.microsoft.com/office/drawing/2014/main" id="{8981793A-B661-2FDE-EC3A-A4935D3FAD3A}"/>
              </a:ext>
            </a:extLst>
          </p:cNvPr>
          <p:cNvSpPr>
            <a:spLocks noGrp="1"/>
          </p:cNvSpPr>
          <p:nvPr>
            <p:ph type="body" idx="1"/>
          </p:nvPr>
        </p:nvSpPr>
        <p:spPr/>
        <p:txBody>
          <a:bodyPr>
            <a:normAutofit fontScale="70000" lnSpcReduction="20000"/>
          </a:bodyPr>
          <a:lstStyle/>
          <a:p>
            <a:r>
              <a:rPr lang="en-US" dirty="0"/>
              <a:t>Concrete is the most important material in civil engineering. </a:t>
            </a:r>
          </a:p>
          <a:p>
            <a:r>
              <a:rPr lang="en-US" dirty="0"/>
              <a:t>In concrete structures, surface cracks are an important indicator for assessing the durability and serviceability of the structure.</a:t>
            </a:r>
          </a:p>
          <a:p>
            <a:r>
              <a:rPr lang="en-US" dirty="0"/>
              <a:t>Crack detection is  important for structural health monitoring.</a:t>
            </a:r>
          </a:p>
        </p:txBody>
      </p:sp>
      <p:sp>
        <p:nvSpPr>
          <p:cNvPr id="4" name="Text Placeholder 2">
            <a:extLst>
              <a:ext uri="{FF2B5EF4-FFF2-40B4-BE49-F238E27FC236}">
                <a16:creationId xmlns:a16="http://schemas.microsoft.com/office/drawing/2014/main" id="{A60C7286-4500-3203-8748-E080494BAAE3}"/>
              </a:ext>
            </a:extLst>
          </p:cNvPr>
          <p:cNvSpPr txBox="1">
            <a:spLocks/>
          </p:cNvSpPr>
          <p:nvPr/>
        </p:nvSpPr>
        <p:spPr>
          <a:xfrm>
            <a:off x="2147889" y="3085364"/>
            <a:ext cx="5045391" cy="820011"/>
          </a:xfrm>
          <a:prstGeom prst="rect">
            <a:avLst/>
          </a:prstGeom>
        </p:spPr>
        <p:txBody>
          <a:bodyPr vert="horz" lIns="91440" tIns="45720" rIns="91440" bIns="45720" rtlCol="0">
            <a:normAutofit/>
          </a:bodyPr>
          <a:lstStyle>
            <a:lvl1pPr marL="0" indent="0" algn="l" defTabSz="514337" rtl="0" eaLnBrk="1" latinLnBrk="0" hangingPunct="1">
              <a:lnSpc>
                <a:spcPct val="90000"/>
              </a:lnSpc>
              <a:spcBef>
                <a:spcPts val="563"/>
              </a:spcBef>
              <a:buFont typeface="Arial"/>
              <a:buNone/>
              <a:defRPr sz="1350" kern="1200">
                <a:solidFill>
                  <a:schemeClr val="tx1"/>
                </a:solidFill>
                <a:latin typeface="Real Text Pro" charset="0"/>
                <a:ea typeface="Real Text Pro" charset="0"/>
                <a:cs typeface="Real Text Pro" charset="0"/>
              </a:defRPr>
            </a:lvl1pPr>
            <a:lvl2pPr marL="257169" indent="0" algn="l" defTabSz="514337" rtl="0" eaLnBrk="1" latinLnBrk="0" hangingPunct="1">
              <a:lnSpc>
                <a:spcPct val="90000"/>
              </a:lnSpc>
              <a:spcBef>
                <a:spcPts val="281"/>
              </a:spcBef>
              <a:buFont typeface="Arial"/>
              <a:buNone/>
              <a:defRPr sz="1125" kern="1200">
                <a:solidFill>
                  <a:schemeClr val="tx1">
                    <a:tint val="75000"/>
                  </a:schemeClr>
                </a:solidFill>
                <a:latin typeface="Real Text Pro" charset="0"/>
                <a:ea typeface="Real Text Pro" charset="0"/>
                <a:cs typeface="Real Text Pro" charset="0"/>
              </a:defRPr>
            </a:lvl2pPr>
            <a:lvl3pPr marL="514337" indent="0" algn="l" defTabSz="514337" rtl="0" eaLnBrk="1" latinLnBrk="0" hangingPunct="1">
              <a:lnSpc>
                <a:spcPct val="90000"/>
              </a:lnSpc>
              <a:spcBef>
                <a:spcPts val="281"/>
              </a:spcBef>
              <a:buFont typeface="Arial"/>
              <a:buNone/>
              <a:defRPr sz="1013" kern="1200">
                <a:solidFill>
                  <a:schemeClr val="tx1">
                    <a:tint val="75000"/>
                  </a:schemeClr>
                </a:solidFill>
                <a:latin typeface="Real Text Pro" charset="0"/>
                <a:ea typeface="Real Text Pro" charset="0"/>
                <a:cs typeface="Real Text Pro" charset="0"/>
              </a:defRPr>
            </a:lvl3pPr>
            <a:lvl4pPr marL="771506" indent="0" algn="l" defTabSz="514337" rtl="0" eaLnBrk="1" latinLnBrk="0" hangingPunct="1">
              <a:lnSpc>
                <a:spcPct val="90000"/>
              </a:lnSpc>
              <a:spcBef>
                <a:spcPts val="281"/>
              </a:spcBef>
              <a:buFont typeface="Arial"/>
              <a:buNone/>
              <a:defRPr sz="900" kern="1200">
                <a:solidFill>
                  <a:schemeClr val="tx1">
                    <a:tint val="75000"/>
                  </a:schemeClr>
                </a:solidFill>
                <a:latin typeface="Real Text Pro" charset="0"/>
                <a:ea typeface="Real Text Pro" charset="0"/>
                <a:cs typeface="Real Text Pro" charset="0"/>
              </a:defRPr>
            </a:lvl4pPr>
            <a:lvl5pPr marL="1028675" indent="0" algn="l" defTabSz="514337" rtl="0" eaLnBrk="1" latinLnBrk="0" hangingPunct="1">
              <a:lnSpc>
                <a:spcPct val="90000"/>
              </a:lnSpc>
              <a:spcBef>
                <a:spcPts val="281"/>
              </a:spcBef>
              <a:buFont typeface="Arial"/>
              <a:buNone/>
              <a:defRPr sz="900" kern="1200">
                <a:solidFill>
                  <a:schemeClr val="tx1">
                    <a:tint val="75000"/>
                  </a:schemeClr>
                </a:solidFill>
                <a:latin typeface="Real Text Pro" charset="0"/>
                <a:ea typeface="Real Text Pro" charset="0"/>
                <a:cs typeface="Real Text Pro" charset="0"/>
              </a:defRPr>
            </a:lvl5pPr>
            <a:lvl6pPr marL="1285843" indent="0" algn="l" defTabSz="514337" rtl="0" eaLnBrk="1" latinLnBrk="0" hangingPunct="1">
              <a:lnSpc>
                <a:spcPct val="90000"/>
              </a:lnSpc>
              <a:spcBef>
                <a:spcPts val="281"/>
              </a:spcBef>
              <a:buFont typeface="Arial"/>
              <a:buNone/>
              <a:defRPr sz="900" kern="1200">
                <a:solidFill>
                  <a:schemeClr val="tx1">
                    <a:tint val="75000"/>
                  </a:schemeClr>
                </a:solidFill>
                <a:latin typeface="+mn-lt"/>
                <a:ea typeface="+mn-ea"/>
                <a:cs typeface="+mn-cs"/>
              </a:defRPr>
            </a:lvl6pPr>
            <a:lvl7pPr marL="1543011" indent="0" algn="l" defTabSz="514337" rtl="0" eaLnBrk="1" latinLnBrk="0" hangingPunct="1">
              <a:lnSpc>
                <a:spcPct val="90000"/>
              </a:lnSpc>
              <a:spcBef>
                <a:spcPts val="281"/>
              </a:spcBef>
              <a:buFont typeface="Arial"/>
              <a:buNone/>
              <a:defRPr sz="900" kern="1200">
                <a:solidFill>
                  <a:schemeClr val="tx1">
                    <a:tint val="75000"/>
                  </a:schemeClr>
                </a:solidFill>
                <a:latin typeface="+mn-lt"/>
                <a:ea typeface="+mn-ea"/>
                <a:cs typeface="+mn-cs"/>
              </a:defRPr>
            </a:lvl7pPr>
            <a:lvl8pPr marL="1800180" indent="0" algn="l" defTabSz="514337" rtl="0" eaLnBrk="1" latinLnBrk="0" hangingPunct="1">
              <a:lnSpc>
                <a:spcPct val="90000"/>
              </a:lnSpc>
              <a:spcBef>
                <a:spcPts val="281"/>
              </a:spcBef>
              <a:buFont typeface="Arial"/>
              <a:buNone/>
              <a:defRPr sz="900" kern="1200">
                <a:solidFill>
                  <a:schemeClr val="tx1">
                    <a:tint val="75000"/>
                  </a:schemeClr>
                </a:solidFill>
                <a:latin typeface="+mn-lt"/>
                <a:ea typeface="+mn-ea"/>
                <a:cs typeface="+mn-cs"/>
              </a:defRPr>
            </a:lvl8pPr>
            <a:lvl9pPr marL="2057349" indent="0" algn="l" defTabSz="514337" rtl="0" eaLnBrk="1" latinLnBrk="0" hangingPunct="1">
              <a:lnSpc>
                <a:spcPct val="90000"/>
              </a:lnSpc>
              <a:spcBef>
                <a:spcPts val="281"/>
              </a:spcBef>
              <a:buFont typeface="Arial"/>
              <a:buNone/>
              <a:defRPr sz="900" kern="1200">
                <a:solidFill>
                  <a:schemeClr val="tx1">
                    <a:tint val="75000"/>
                  </a:schemeClr>
                </a:solidFill>
                <a:latin typeface="+mn-lt"/>
                <a:ea typeface="+mn-ea"/>
                <a:cs typeface="+mn-cs"/>
              </a:defRPr>
            </a:lvl9pPr>
          </a:lstStyle>
          <a:p>
            <a:endParaRPr lang="en-US" sz="1400" dirty="0"/>
          </a:p>
        </p:txBody>
      </p:sp>
      <p:pic>
        <p:nvPicPr>
          <p:cNvPr id="7" name="Picture 6">
            <a:extLst>
              <a:ext uri="{FF2B5EF4-FFF2-40B4-BE49-F238E27FC236}">
                <a16:creationId xmlns:a16="http://schemas.microsoft.com/office/drawing/2014/main" id="{C196E46B-8CAE-1639-5BA6-EE01E975B2BA}"/>
              </a:ext>
            </a:extLst>
          </p:cNvPr>
          <p:cNvPicPr>
            <a:picLocks noChangeAspect="1"/>
          </p:cNvPicPr>
          <p:nvPr/>
        </p:nvPicPr>
        <p:blipFill>
          <a:blip r:embed="rId3">
            <a:duotone>
              <a:schemeClr val="accent3">
                <a:shade val="45000"/>
                <a:satMod val="135000"/>
              </a:schemeClr>
              <a:prstClr val="white"/>
            </a:duotone>
            <a:alphaModFix amt="12000"/>
          </a:blip>
          <a:stretch>
            <a:fillRect/>
          </a:stretch>
        </p:blipFill>
        <p:spPr>
          <a:xfrm>
            <a:off x="0" y="977510"/>
            <a:ext cx="12192000" cy="2451490"/>
          </a:xfrm>
          <a:prstGeom prst="rect">
            <a:avLst/>
          </a:prstGeom>
        </p:spPr>
      </p:pic>
    </p:spTree>
    <p:extLst>
      <p:ext uri="{BB962C8B-B14F-4D97-AF65-F5344CB8AC3E}">
        <p14:creationId xmlns:p14="http://schemas.microsoft.com/office/powerpoint/2010/main" val="226890074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EA2906-AC85-7D0A-D5E5-DC5FDEC2550B}"/>
              </a:ext>
            </a:extLst>
          </p:cNvPr>
          <p:cNvSpPr>
            <a:spLocks noGrp="1"/>
          </p:cNvSpPr>
          <p:nvPr>
            <p:ph type="title"/>
          </p:nvPr>
        </p:nvSpPr>
        <p:spPr>
          <a:xfrm>
            <a:off x="1192320" y="1288306"/>
            <a:ext cx="4060255" cy="307226"/>
          </a:xfrm>
        </p:spPr>
        <p:txBody>
          <a:bodyPr>
            <a:noAutofit/>
          </a:bodyPr>
          <a:lstStyle/>
          <a:p>
            <a:r>
              <a:rPr lang="en-US" sz="1800" dirty="0"/>
              <a:t>Training and Validation Accuracy and Loss</a:t>
            </a:r>
          </a:p>
        </p:txBody>
      </p:sp>
      <p:pic>
        <p:nvPicPr>
          <p:cNvPr id="7" name="Content Placeholder 6">
            <a:extLst>
              <a:ext uri="{FF2B5EF4-FFF2-40B4-BE49-F238E27FC236}">
                <a16:creationId xmlns:a16="http://schemas.microsoft.com/office/drawing/2014/main" id="{5DE719E9-4474-B26E-EE95-0B29584057F2}"/>
              </a:ext>
            </a:extLst>
          </p:cNvPr>
          <p:cNvPicPr>
            <a:picLocks noGrp="1" noChangeAspect="1"/>
          </p:cNvPicPr>
          <p:nvPr>
            <p:ph sz="half" idx="1"/>
          </p:nvPr>
        </p:nvPicPr>
        <p:blipFill>
          <a:blip r:embed="rId2"/>
          <a:stretch>
            <a:fillRect/>
          </a:stretch>
        </p:blipFill>
        <p:spPr>
          <a:xfrm>
            <a:off x="6913925" y="2230719"/>
            <a:ext cx="3848298" cy="1752690"/>
          </a:xfrm>
        </p:spPr>
      </p:pic>
      <p:pic>
        <p:nvPicPr>
          <p:cNvPr id="5" name="Content Placeholder 8">
            <a:extLst>
              <a:ext uri="{FF2B5EF4-FFF2-40B4-BE49-F238E27FC236}">
                <a16:creationId xmlns:a16="http://schemas.microsoft.com/office/drawing/2014/main" id="{222FF950-00CD-DC80-ECED-7576138AAB44}"/>
              </a:ext>
            </a:extLst>
          </p:cNvPr>
          <p:cNvPicPr>
            <a:picLocks noGrp="1" noChangeAspect="1"/>
          </p:cNvPicPr>
          <p:nvPr>
            <p:ph sz="half" idx="10"/>
          </p:nvPr>
        </p:nvPicPr>
        <p:blipFill>
          <a:blip r:embed="rId3"/>
          <a:stretch>
            <a:fillRect/>
          </a:stretch>
        </p:blipFill>
        <p:spPr>
          <a:xfrm>
            <a:off x="1079415" y="1933201"/>
            <a:ext cx="4286067" cy="4351338"/>
          </a:xfrm>
          <a:noFill/>
        </p:spPr>
      </p:pic>
      <p:sp>
        <p:nvSpPr>
          <p:cNvPr id="8" name="Rectangle 7">
            <a:extLst>
              <a:ext uri="{FF2B5EF4-FFF2-40B4-BE49-F238E27FC236}">
                <a16:creationId xmlns:a16="http://schemas.microsoft.com/office/drawing/2014/main" id="{EE6D13B0-091D-6064-F7FE-C6116BB3F69D}"/>
              </a:ext>
            </a:extLst>
          </p:cNvPr>
          <p:cNvSpPr/>
          <p:nvPr/>
        </p:nvSpPr>
        <p:spPr>
          <a:xfrm>
            <a:off x="7728692" y="1279528"/>
            <a:ext cx="2218765" cy="316004"/>
          </a:xfrm>
          <a:prstGeom prst="rect">
            <a:avLst/>
          </a:prstGeom>
          <a:solidFill>
            <a:schemeClr val="accent3">
              <a:lumMod val="40000"/>
              <a:lumOff val="60000"/>
            </a:schemeClr>
          </a:solidFill>
          <a:ln>
            <a:solidFill>
              <a:schemeClr val="accent3">
                <a:lumMod val="40000"/>
                <a:lumOff val="6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Make prediction:</a:t>
            </a:r>
          </a:p>
        </p:txBody>
      </p:sp>
    </p:spTree>
    <p:extLst>
      <p:ext uri="{BB962C8B-B14F-4D97-AF65-F5344CB8AC3E}">
        <p14:creationId xmlns:p14="http://schemas.microsoft.com/office/powerpoint/2010/main" val="21437635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0F15-E0CC-3D63-9C1D-C9D422DC1554}"/>
              </a:ext>
            </a:extLst>
          </p:cNvPr>
          <p:cNvSpPr>
            <a:spLocks noGrp="1"/>
          </p:cNvSpPr>
          <p:nvPr>
            <p:ph type="title"/>
          </p:nvPr>
        </p:nvSpPr>
        <p:spPr>
          <a:xfrm>
            <a:off x="838200" y="302419"/>
            <a:ext cx="10515600" cy="1325563"/>
          </a:xfrm>
        </p:spPr>
        <p:txBody>
          <a:bodyPr anchor="ctr">
            <a:normAutofit/>
          </a:bodyPr>
          <a:lstStyle/>
          <a:p>
            <a:r>
              <a:rPr lang="en-US" dirty="0"/>
              <a:t>Procedures</a:t>
            </a:r>
          </a:p>
        </p:txBody>
      </p:sp>
      <p:graphicFrame>
        <p:nvGraphicFramePr>
          <p:cNvPr id="4" name="Content Placeholder 3">
            <a:extLst>
              <a:ext uri="{FF2B5EF4-FFF2-40B4-BE49-F238E27FC236}">
                <a16:creationId xmlns:a16="http://schemas.microsoft.com/office/drawing/2014/main" id="{5DBF500D-69DB-C968-F5BD-269F75E24798}"/>
              </a:ext>
            </a:extLst>
          </p:cNvPr>
          <p:cNvGraphicFramePr>
            <a:graphicFrameLocks noGrp="1"/>
          </p:cNvGraphicFramePr>
          <p:nvPr>
            <p:ph idx="1"/>
            <p:extLst>
              <p:ext uri="{D42A27DB-BD31-4B8C-83A1-F6EECF244321}">
                <p14:modId xmlns:p14="http://schemas.microsoft.com/office/powerpoint/2010/main" val="1439000766"/>
              </p:ext>
            </p:extLst>
          </p:nvPr>
        </p:nvGraphicFramePr>
        <p:xfrm>
          <a:off x="838200" y="169227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hidden="1">
            <a:extLst>
              <a:ext uri="{FF2B5EF4-FFF2-40B4-BE49-F238E27FC236}">
                <a16:creationId xmlns:a16="http://schemas.microsoft.com/office/drawing/2014/main" id="{6D2DE0F3-8EEA-BF56-387D-71328D9D8320}"/>
              </a:ext>
            </a:extLst>
          </p:cNvPr>
          <p:cNvSpPr>
            <a:spLocks noGrp="1"/>
          </p:cNvSpPr>
          <p:nvPr>
            <p:ph type="sldNum" sz="quarter" idx="4"/>
          </p:nvPr>
        </p:nvSpPr>
        <p:spPr>
          <a:xfrm>
            <a:off x="9017000" y="6356352"/>
            <a:ext cx="2743200" cy="365125"/>
          </a:xfrm>
        </p:spPr>
        <p:txBody>
          <a:bodyPr anchor="ctr">
            <a:normAutofit/>
          </a:bodyPr>
          <a:lstStyle/>
          <a:p>
            <a:pPr>
              <a:spcAft>
                <a:spcPts val="600"/>
              </a:spcAft>
            </a:pPr>
            <a:fld id="{2BE017B6-6466-CA44-A203-DCC007137B39}" type="slidenum">
              <a:rPr lang="en-US" smtClean="0"/>
              <a:pPr>
                <a:spcAft>
                  <a:spcPts val="600"/>
                </a:spcAft>
              </a:pPr>
              <a:t>3</a:t>
            </a:fld>
            <a:endParaRPr lang="en-US"/>
          </a:p>
        </p:txBody>
      </p:sp>
    </p:spTree>
    <p:extLst>
      <p:ext uri="{BB962C8B-B14F-4D97-AF65-F5344CB8AC3E}">
        <p14:creationId xmlns:p14="http://schemas.microsoft.com/office/powerpoint/2010/main" val="1953373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B19E476-FF15-4A6F-A382-37B7ADA19F64}"/>
                                            </p:graphicEl>
                                          </p:spTgt>
                                        </p:tgtEl>
                                        <p:attrNameLst>
                                          <p:attrName>style.visibility</p:attrName>
                                        </p:attrNameLst>
                                      </p:cBhvr>
                                      <p:to>
                                        <p:strVal val="visible"/>
                                      </p:to>
                                    </p:set>
                                    <p:animEffect transition="in" filter="fade">
                                      <p:cBhvr>
                                        <p:cTn id="7" dur="500"/>
                                        <p:tgtEl>
                                          <p:spTgt spid="4">
                                            <p:graphicEl>
                                              <a:dgm id="{AB19E476-FF15-4A6F-A382-37B7ADA19F6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B7D5A69C-BF2D-41B1-AECA-89C3309BA0AA}"/>
                                            </p:graphicEl>
                                          </p:spTgt>
                                        </p:tgtEl>
                                        <p:attrNameLst>
                                          <p:attrName>style.visibility</p:attrName>
                                        </p:attrNameLst>
                                      </p:cBhvr>
                                      <p:to>
                                        <p:strVal val="visible"/>
                                      </p:to>
                                    </p:set>
                                    <p:animEffect transition="in" filter="fade">
                                      <p:cBhvr>
                                        <p:cTn id="10" dur="500"/>
                                        <p:tgtEl>
                                          <p:spTgt spid="4">
                                            <p:graphicEl>
                                              <a:dgm id="{B7D5A69C-BF2D-41B1-AECA-89C3309BA0A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B5249EE4-7968-4440-A862-AA7AABCCFCC1}"/>
                                            </p:graphicEl>
                                          </p:spTgt>
                                        </p:tgtEl>
                                        <p:attrNameLst>
                                          <p:attrName>style.visibility</p:attrName>
                                        </p:attrNameLst>
                                      </p:cBhvr>
                                      <p:to>
                                        <p:strVal val="visible"/>
                                      </p:to>
                                    </p:set>
                                    <p:animEffect transition="in" filter="fade">
                                      <p:cBhvr>
                                        <p:cTn id="13" dur="500"/>
                                        <p:tgtEl>
                                          <p:spTgt spid="4">
                                            <p:graphicEl>
                                              <a:dgm id="{B5249EE4-7968-4440-A862-AA7AABCCFCC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862EAE67-420F-40DB-BF6B-1081D5501215}"/>
                                            </p:graphicEl>
                                          </p:spTgt>
                                        </p:tgtEl>
                                        <p:attrNameLst>
                                          <p:attrName>style.visibility</p:attrName>
                                        </p:attrNameLst>
                                      </p:cBhvr>
                                      <p:to>
                                        <p:strVal val="visible"/>
                                      </p:to>
                                    </p:set>
                                    <p:animEffect transition="in" filter="fade">
                                      <p:cBhvr>
                                        <p:cTn id="16" dur="500"/>
                                        <p:tgtEl>
                                          <p:spTgt spid="4">
                                            <p:graphicEl>
                                              <a:dgm id="{862EAE67-420F-40DB-BF6B-1081D550121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00126D3A-6063-4CAA-B887-A5031BA34D0A}"/>
                                            </p:graphicEl>
                                          </p:spTgt>
                                        </p:tgtEl>
                                        <p:attrNameLst>
                                          <p:attrName>style.visibility</p:attrName>
                                        </p:attrNameLst>
                                      </p:cBhvr>
                                      <p:to>
                                        <p:strVal val="visible"/>
                                      </p:to>
                                    </p:set>
                                    <p:animEffect transition="in" filter="fade">
                                      <p:cBhvr>
                                        <p:cTn id="19" dur="500"/>
                                        <p:tgtEl>
                                          <p:spTgt spid="4">
                                            <p:graphicEl>
                                              <a:dgm id="{00126D3A-6063-4CAA-B887-A5031BA34D0A}"/>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8962F5E2-F233-44FA-9350-0B7CF60C461D}"/>
                                            </p:graphicEl>
                                          </p:spTgt>
                                        </p:tgtEl>
                                        <p:attrNameLst>
                                          <p:attrName>style.visibility</p:attrName>
                                        </p:attrNameLst>
                                      </p:cBhvr>
                                      <p:to>
                                        <p:strVal val="visible"/>
                                      </p:to>
                                    </p:set>
                                    <p:animEffect transition="in" filter="fade">
                                      <p:cBhvr>
                                        <p:cTn id="22" dur="500"/>
                                        <p:tgtEl>
                                          <p:spTgt spid="4">
                                            <p:graphicEl>
                                              <a:dgm id="{8962F5E2-F233-44FA-9350-0B7CF60C461D}"/>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2EE8C3E2-4FE4-494F-A952-B8C36B22EB1A}"/>
                                            </p:graphicEl>
                                          </p:spTgt>
                                        </p:tgtEl>
                                        <p:attrNameLst>
                                          <p:attrName>style.visibility</p:attrName>
                                        </p:attrNameLst>
                                      </p:cBhvr>
                                      <p:to>
                                        <p:strVal val="visible"/>
                                      </p:to>
                                    </p:set>
                                    <p:animEffect transition="in" filter="fade">
                                      <p:cBhvr>
                                        <p:cTn id="25" dur="500"/>
                                        <p:tgtEl>
                                          <p:spTgt spid="4">
                                            <p:graphicEl>
                                              <a:dgm id="{2EE8C3E2-4FE4-494F-A952-B8C36B22EB1A}"/>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09716763-C501-4827-B5C2-8BE83044D8A6}"/>
                                            </p:graphicEl>
                                          </p:spTgt>
                                        </p:tgtEl>
                                        <p:attrNameLst>
                                          <p:attrName>style.visibility</p:attrName>
                                        </p:attrNameLst>
                                      </p:cBhvr>
                                      <p:to>
                                        <p:strVal val="visible"/>
                                      </p:to>
                                    </p:set>
                                    <p:animEffect transition="in" filter="fade">
                                      <p:cBhvr>
                                        <p:cTn id="28" dur="500"/>
                                        <p:tgtEl>
                                          <p:spTgt spid="4">
                                            <p:graphicEl>
                                              <a:dgm id="{09716763-C501-4827-B5C2-8BE83044D8A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E47F465A-B694-40B6-AC1B-EC83E4870507}"/>
                                            </p:graphicEl>
                                          </p:spTgt>
                                        </p:tgtEl>
                                        <p:attrNameLst>
                                          <p:attrName>style.visibility</p:attrName>
                                        </p:attrNameLst>
                                      </p:cBhvr>
                                      <p:to>
                                        <p:strVal val="visible"/>
                                      </p:to>
                                    </p:set>
                                    <p:animEffect transition="in" filter="fade">
                                      <p:cBhvr>
                                        <p:cTn id="31" dur="500"/>
                                        <p:tgtEl>
                                          <p:spTgt spid="4">
                                            <p:graphicEl>
                                              <a:dgm id="{E47F465A-B694-40B6-AC1B-EC83E4870507}"/>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5601C23B-AC3C-41E6-B83C-A416AF914D17}"/>
                                            </p:graphicEl>
                                          </p:spTgt>
                                        </p:tgtEl>
                                        <p:attrNameLst>
                                          <p:attrName>style.visibility</p:attrName>
                                        </p:attrNameLst>
                                      </p:cBhvr>
                                      <p:to>
                                        <p:strVal val="visible"/>
                                      </p:to>
                                    </p:set>
                                    <p:animEffect transition="in" filter="fade">
                                      <p:cBhvr>
                                        <p:cTn id="34" dur="500"/>
                                        <p:tgtEl>
                                          <p:spTgt spid="4">
                                            <p:graphicEl>
                                              <a:dgm id="{5601C23B-AC3C-41E6-B83C-A416AF914D17}"/>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DA977E92-E82E-4A20-8A60-B22D3A44B563}"/>
                                            </p:graphicEl>
                                          </p:spTgt>
                                        </p:tgtEl>
                                        <p:attrNameLst>
                                          <p:attrName>style.visibility</p:attrName>
                                        </p:attrNameLst>
                                      </p:cBhvr>
                                      <p:to>
                                        <p:strVal val="visible"/>
                                      </p:to>
                                    </p:set>
                                    <p:animEffect transition="in" filter="fade">
                                      <p:cBhvr>
                                        <p:cTn id="37" dur="500"/>
                                        <p:tgtEl>
                                          <p:spTgt spid="4">
                                            <p:graphicEl>
                                              <a:dgm id="{DA977E92-E82E-4A20-8A60-B22D3A44B563}"/>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FC5618-6D9A-423E-BE94-287DD3502F94}"/>
                                            </p:graphicEl>
                                          </p:spTgt>
                                        </p:tgtEl>
                                        <p:attrNameLst>
                                          <p:attrName>style.visibility</p:attrName>
                                        </p:attrNameLst>
                                      </p:cBhvr>
                                      <p:to>
                                        <p:strVal val="visible"/>
                                      </p:to>
                                    </p:set>
                                    <p:animEffect transition="in" filter="fade">
                                      <p:cBhvr>
                                        <p:cTn id="40" dur="500"/>
                                        <p:tgtEl>
                                          <p:spTgt spid="4">
                                            <p:graphicEl>
                                              <a:dgm id="{78FC5618-6D9A-423E-BE94-287DD3502F9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717C0757-729E-4347-B317-053C8F9CAF2F}"/>
                                            </p:graphicEl>
                                          </p:spTgt>
                                        </p:tgtEl>
                                        <p:attrNameLst>
                                          <p:attrName>style.visibility</p:attrName>
                                        </p:attrNameLst>
                                      </p:cBhvr>
                                      <p:to>
                                        <p:strVal val="visible"/>
                                      </p:to>
                                    </p:set>
                                    <p:animEffect transition="in" filter="fade">
                                      <p:cBhvr>
                                        <p:cTn id="43" dur="500"/>
                                        <p:tgtEl>
                                          <p:spTgt spid="4">
                                            <p:graphicEl>
                                              <a:dgm id="{717C0757-729E-4347-B317-053C8F9CAF2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2ECE340-5A3A-4DA7-AF99-9B69001506EA}"/>
                                            </p:graphicEl>
                                          </p:spTgt>
                                        </p:tgtEl>
                                        <p:attrNameLst>
                                          <p:attrName>style.visibility</p:attrName>
                                        </p:attrNameLst>
                                      </p:cBhvr>
                                      <p:to>
                                        <p:strVal val="visible"/>
                                      </p:to>
                                    </p:set>
                                    <p:animEffect transition="in" filter="fade">
                                      <p:cBhvr>
                                        <p:cTn id="46" dur="500"/>
                                        <p:tgtEl>
                                          <p:spTgt spid="4">
                                            <p:graphicEl>
                                              <a:dgm id="{72ECE340-5A3A-4DA7-AF99-9B69001506EA}"/>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C0FA3630-8EA7-46B6-8766-3C31FBA15976}"/>
                                            </p:graphicEl>
                                          </p:spTgt>
                                        </p:tgtEl>
                                        <p:attrNameLst>
                                          <p:attrName>style.visibility</p:attrName>
                                        </p:attrNameLst>
                                      </p:cBhvr>
                                      <p:to>
                                        <p:strVal val="visible"/>
                                      </p:to>
                                    </p:set>
                                    <p:animEffect transition="in" filter="fade">
                                      <p:cBhvr>
                                        <p:cTn id="49" dur="500"/>
                                        <p:tgtEl>
                                          <p:spTgt spid="4">
                                            <p:graphicEl>
                                              <a:dgm id="{C0FA3630-8EA7-46B6-8766-3C31FBA15976}"/>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BEBECFB9-49C5-4164-BF85-80D49BABCD88}"/>
                                            </p:graphicEl>
                                          </p:spTgt>
                                        </p:tgtEl>
                                        <p:attrNameLst>
                                          <p:attrName>style.visibility</p:attrName>
                                        </p:attrNameLst>
                                      </p:cBhvr>
                                      <p:to>
                                        <p:strVal val="visible"/>
                                      </p:to>
                                    </p:set>
                                    <p:animEffect transition="in" filter="fade">
                                      <p:cBhvr>
                                        <p:cTn id="52" dur="500"/>
                                        <p:tgtEl>
                                          <p:spTgt spid="4">
                                            <p:graphicEl>
                                              <a:dgm id="{BEBECFB9-49C5-4164-BF85-80D49BABCD8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F46121A-17BC-46A5-AA4D-51C23D3F9D8D}"/>
                                            </p:graphicEl>
                                          </p:spTgt>
                                        </p:tgtEl>
                                        <p:attrNameLst>
                                          <p:attrName>style.visibility</p:attrName>
                                        </p:attrNameLst>
                                      </p:cBhvr>
                                      <p:to>
                                        <p:strVal val="visible"/>
                                      </p:to>
                                    </p:set>
                                    <p:animEffect transition="in" filter="fade">
                                      <p:cBhvr>
                                        <p:cTn id="55" dur="500"/>
                                        <p:tgtEl>
                                          <p:spTgt spid="4">
                                            <p:graphicEl>
                                              <a:dgm id="{BF46121A-17BC-46A5-AA4D-51C23D3F9D8D}"/>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01D2B8F0-76B1-470D-81A3-FFE54D5A71D3}"/>
                                            </p:graphicEl>
                                          </p:spTgt>
                                        </p:tgtEl>
                                        <p:attrNameLst>
                                          <p:attrName>style.visibility</p:attrName>
                                        </p:attrNameLst>
                                      </p:cBhvr>
                                      <p:to>
                                        <p:strVal val="visible"/>
                                      </p:to>
                                    </p:set>
                                    <p:animEffect transition="in" filter="fade">
                                      <p:cBhvr>
                                        <p:cTn id="58" dur="500"/>
                                        <p:tgtEl>
                                          <p:spTgt spid="4">
                                            <p:graphicEl>
                                              <a:dgm id="{01D2B8F0-76B1-470D-81A3-FFE54D5A71D3}"/>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E07FE706-5D64-444B-8E56-B3DA9E7E0241}"/>
                                            </p:graphicEl>
                                          </p:spTgt>
                                        </p:tgtEl>
                                        <p:attrNameLst>
                                          <p:attrName>style.visibility</p:attrName>
                                        </p:attrNameLst>
                                      </p:cBhvr>
                                      <p:to>
                                        <p:strVal val="visible"/>
                                      </p:to>
                                    </p:set>
                                    <p:animEffect transition="in" filter="fade">
                                      <p:cBhvr>
                                        <p:cTn id="61" dur="500"/>
                                        <p:tgtEl>
                                          <p:spTgt spid="4">
                                            <p:graphicEl>
                                              <a:dgm id="{E07FE706-5D64-444B-8E56-B3DA9E7E024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94160894-2D3D-4421-B764-26C3DF3BBAAD}"/>
                                            </p:graphicEl>
                                          </p:spTgt>
                                        </p:tgtEl>
                                        <p:attrNameLst>
                                          <p:attrName>style.visibility</p:attrName>
                                        </p:attrNameLst>
                                      </p:cBhvr>
                                      <p:to>
                                        <p:strVal val="visible"/>
                                      </p:to>
                                    </p:set>
                                    <p:animEffect transition="in" filter="fade">
                                      <p:cBhvr>
                                        <p:cTn id="66" dur="500"/>
                                        <p:tgtEl>
                                          <p:spTgt spid="4">
                                            <p:graphicEl>
                                              <a:dgm id="{94160894-2D3D-4421-B764-26C3DF3BBAAD}"/>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DEE236DC-7CB8-4C4B-89C8-C9989AEA19C5}"/>
                                            </p:graphicEl>
                                          </p:spTgt>
                                        </p:tgtEl>
                                        <p:attrNameLst>
                                          <p:attrName>style.visibility</p:attrName>
                                        </p:attrNameLst>
                                      </p:cBhvr>
                                      <p:to>
                                        <p:strVal val="visible"/>
                                      </p:to>
                                    </p:set>
                                    <p:animEffect transition="in" filter="fade">
                                      <p:cBhvr>
                                        <p:cTn id="69" dur="500"/>
                                        <p:tgtEl>
                                          <p:spTgt spid="4">
                                            <p:graphicEl>
                                              <a:dgm id="{DEE236DC-7CB8-4C4B-89C8-C9989AEA19C5}"/>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
                                            <p:graphicEl>
                                              <a:dgm id="{630AD763-666E-434B-B905-EB3DF6EB2D56}"/>
                                            </p:graphicEl>
                                          </p:spTgt>
                                        </p:tgtEl>
                                        <p:attrNameLst>
                                          <p:attrName>style.visibility</p:attrName>
                                        </p:attrNameLst>
                                      </p:cBhvr>
                                      <p:to>
                                        <p:strVal val="visible"/>
                                      </p:to>
                                    </p:set>
                                    <p:animEffect transition="in" filter="fade">
                                      <p:cBhvr>
                                        <p:cTn id="74" dur="500"/>
                                        <p:tgtEl>
                                          <p:spTgt spid="4">
                                            <p:graphicEl>
                                              <a:dgm id="{630AD763-666E-434B-B905-EB3DF6EB2D5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
                                            <p:graphicEl>
                                              <a:dgm id="{7DECCAED-D3B5-4133-B41D-0B89821F7B64}"/>
                                            </p:graphicEl>
                                          </p:spTgt>
                                        </p:tgtEl>
                                        <p:attrNameLst>
                                          <p:attrName>style.visibility</p:attrName>
                                        </p:attrNameLst>
                                      </p:cBhvr>
                                      <p:to>
                                        <p:strVal val="visible"/>
                                      </p:to>
                                    </p:set>
                                    <p:animEffect transition="in" filter="fade">
                                      <p:cBhvr>
                                        <p:cTn id="77" dur="500"/>
                                        <p:tgtEl>
                                          <p:spTgt spid="4">
                                            <p:graphicEl>
                                              <a:dgm id="{7DECCAED-D3B5-4133-B41D-0B89821F7B64}"/>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graphicEl>
                                              <a:dgm id="{ABCB82A5-CC02-40A3-A52A-E3E85F0377A4}"/>
                                            </p:graphicEl>
                                          </p:spTgt>
                                        </p:tgtEl>
                                        <p:attrNameLst>
                                          <p:attrName>style.visibility</p:attrName>
                                        </p:attrNameLst>
                                      </p:cBhvr>
                                      <p:to>
                                        <p:strVal val="visible"/>
                                      </p:to>
                                    </p:set>
                                    <p:animEffect transition="in" filter="fade">
                                      <p:cBhvr>
                                        <p:cTn id="82" dur="500"/>
                                        <p:tgtEl>
                                          <p:spTgt spid="4">
                                            <p:graphicEl>
                                              <a:dgm id="{ABCB82A5-CC02-40A3-A52A-E3E85F0377A4}"/>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
                                            <p:graphicEl>
                                              <a:dgm id="{717BE656-A6FB-4912-90C0-F4A0DAC67B1B}"/>
                                            </p:graphicEl>
                                          </p:spTgt>
                                        </p:tgtEl>
                                        <p:attrNameLst>
                                          <p:attrName>style.visibility</p:attrName>
                                        </p:attrNameLst>
                                      </p:cBhvr>
                                      <p:to>
                                        <p:strVal val="visible"/>
                                      </p:to>
                                    </p:set>
                                    <p:animEffect transition="in" filter="fade">
                                      <p:cBhvr>
                                        <p:cTn id="85" dur="500"/>
                                        <p:tgtEl>
                                          <p:spTgt spid="4">
                                            <p:graphicEl>
                                              <a:dgm id="{717BE656-A6FB-4912-90C0-F4A0DAC67B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C86655-3457-60F9-F2DC-208A79EE727E}"/>
              </a:ext>
            </a:extLst>
          </p:cNvPr>
          <p:cNvSpPr>
            <a:spLocks noGrp="1"/>
          </p:cNvSpPr>
          <p:nvPr>
            <p:ph type="title"/>
          </p:nvPr>
        </p:nvSpPr>
        <p:spPr/>
        <p:txBody>
          <a:bodyPr/>
          <a:lstStyle/>
          <a:p>
            <a:r>
              <a:rPr lang="en-US" dirty="0"/>
              <a:t>Exploratory Data Analysis</a:t>
            </a:r>
          </a:p>
        </p:txBody>
      </p:sp>
      <p:pic>
        <p:nvPicPr>
          <p:cNvPr id="12" name="Content Placeholder 6">
            <a:extLst>
              <a:ext uri="{FF2B5EF4-FFF2-40B4-BE49-F238E27FC236}">
                <a16:creationId xmlns:a16="http://schemas.microsoft.com/office/drawing/2014/main" id="{8F85ABE2-A2E2-0DA6-0263-EA20B4D3AB66}"/>
              </a:ext>
            </a:extLst>
          </p:cNvPr>
          <p:cNvPicPr>
            <a:picLocks noGrp="1" noChangeAspect="1"/>
          </p:cNvPicPr>
          <p:nvPr>
            <p:ph idx="1"/>
          </p:nvPr>
        </p:nvPicPr>
        <p:blipFill>
          <a:blip r:embed="rId2"/>
          <a:stretch>
            <a:fillRect/>
          </a:stretch>
        </p:blipFill>
        <p:spPr>
          <a:xfrm>
            <a:off x="838200" y="1739340"/>
            <a:ext cx="4249520" cy="4351338"/>
          </a:xfrm>
          <a:prstGeom prst="rect">
            <a:avLst/>
          </a:prstGeom>
          <a:noFill/>
        </p:spPr>
      </p:pic>
      <p:sp>
        <p:nvSpPr>
          <p:cNvPr id="5" name="TextBox 4">
            <a:extLst>
              <a:ext uri="{FF2B5EF4-FFF2-40B4-BE49-F238E27FC236}">
                <a16:creationId xmlns:a16="http://schemas.microsoft.com/office/drawing/2014/main" id="{D617964A-ACAD-E759-C3D9-8208BECC554B}"/>
              </a:ext>
            </a:extLst>
          </p:cNvPr>
          <p:cNvSpPr txBox="1"/>
          <p:nvPr/>
        </p:nvSpPr>
        <p:spPr>
          <a:xfrm>
            <a:off x="5400116" y="1739340"/>
            <a:ext cx="5223060" cy="369332"/>
          </a:xfrm>
          <a:prstGeom prst="rect">
            <a:avLst/>
          </a:prstGeom>
          <a:noFill/>
        </p:spPr>
        <p:txBody>
          <a:bodyPr wrap="square">
            <a:spAutoFit/>
          </a:bodyPr>
          <a:lstStyle/>
          <a:p>
            <a:pPr marL="285750" indent="-285750">
              <a:buFont typeface="Wingdings" panose="05000000000000000000" pitchFamily="2" charset="2"/>
              <a:buChar char="§"/>
            </a:pPr>
            <a:r>
              <a:rPr lang="en-US" dirty="0"/>
              <a:t>Class Balance: {'Negative': 16037, 'Positive': 16070}</a:t>
            </a:r>
          </a:p>
        </p:txBody>
      </p:sp>
      <p:pic>
        <p:nvPicPr>
          <p:cNvPr id="11" name="Picture 10">
            <a:extLst>
              <a:ext uri="{FF2B5EF4-FFF2-40B4-BE49-F238E27FC236}">
                <a16:creationId xmlns:a16="http://schemas.microsoft.com/office/drawing/2014/main" id="{2AB4CA69-FAF4-B703-012E-E811E22052D6}"/>
              </a:ext>
            </a:extLst>
          </p:cNvPr>
          <p:cNvPicPr>
            <a:picLocks noChangeAspect="1"/>
          </p:cNvPicPr>
          <p:nvPr/>
        </p:nvPicPr>
        <p:blipFill>
          <a:blip r:embed="rId3"/>
          <a:stretch>
            <a:fillRect/>
          </a:stretch>
        </p:blipFill>
        <p:spPr>
          <a:xfrm>
            <a:off x="5779310" y="2666232"/>
            <a:ext cx="4460626" cy="3424446"/>
          </a:xfrm>
          <a:prstGeom prst="rect">
            <a:avLst/>
          </a:prstGeom>
        </p:spPr>
      </p:pic>
    </p:spTree>
    <p:extLst>
      <p:ext uri="{BB962C8B-B14F-4D97-AF65-F5344CB8AC3E}">
        <p14:creationId xmlns:p14="http://schemas.microsoft.com/office/powerpoint/2010/main" val="16250898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EA02B32-8D3B-88F6-EF9E-06D088F26715}"/>
              </a:ext>
            </a:extLst>
          </p:cNvPr>
          <p:cNvPicPr>
            <a:picLocks noGrp="1" noChangeAspect="1"/>
          </p:cNvPicPr>
          <p:nvPr>
            <p:ph idx="1"/>
          </p:nvPr>
        </p:nvPicPr>
        <p:blipFill>
          <a:blip r:embed="rId3"/>
          <a:stretch>
            <a:fillRect/>
          </a:stretch>
        </p:blipFill>
        <p:spPr>
          <a:xfrm>
            <a:off x="431800" y="1464223"/>
            <a:ext cx="4344435" cy="2317620"/>
          </a:xfrm>
        </p:spPr>
      </p:pic>
      <p:sp>
        <p:nvSpPr>
          <p:cNvPr id="8" name="Title 7">
            <a:extLst>
              <a:ext uri="{FF2B5EF4-FFF2-40B4-BE49-F238E27FC236}">
                <a16:creationId xmlns:a16="http://schemas.microsoft.com/office/drawing/2014/main" id="{1D376CDC-D438-9738-45A0-A04705AC0D71}"/>
              </a:ext>
            </a:extLst>
          </p:cNvPr>
          <p:cNvSpPr>
            <a:spLocks noGrp="1"/>
          </p:cNvSpPr>
          <p:nvPr>
            <p:ph type="title"/>
          </p:nvPr>
        </p:nvSpPr>
        <p:spPr/>
        <p:txBody>
          <a:bodyPr/>
          <a:lstStyle/>
          <a:p>
            <a:r>
              <a:rPr lang="en-US" dirty="0"/>
              <a:t>Exploratory Data Analysis</a:t>
            </a:r>
          </a:p>
        </p:txBody>
      </p:sp>
      <p:sp>
        <p:nvSpPr>
          <p:cNvPr id="5" name="Slide Number Placeholder 4">
            <a:extLst>
              <a:ext uri="{FF2B5EF4-FFF2-40B4-BE49-F238E27FC236}">
                <a16:creationId xmlns:a16="http://schemas.microsoft.com/office/drawing/2014/main" id="{D2A06A02-FEA4-BFC7-5031-D88CC577FCAA}"/>
              </a:ext>
            </a:extLst>
          </p:cNvPr>
          <p:cNvSpPr>
            <a:spLocks noGrp="1"/>
          </p:cNvSpPr>
          <p:nvPr>
            <p:ph type="sldNum" sz="quarter" idx="4"/>
          </p:nvPr>
        </p:nvSpPr>
        <p:spPr/>
        <p:txBody>
          <a:bodyPr/>
          <a:lstStyle/>
          <a:p>
            <a:fld id="{2BE017B6-6466-CA44-A203-DCC007137B39}" type="slidenum">
              <a:rPr lang="en-US" smtClean="0"/>
              <a:pPr/>
              <a:t>5</a:t>
            </a:fld>
            <a:endParaRPr lang="en-US" dirty="0"/>
          </a:p>
        </p:txBody>
      </p:sp>
      <p:pic>
        <p:nvPicPr>
          <p:cNvPr id="9" name="Content Placeholder 8">
            <a:extLst>
              <a:ext uri="{FF2B5EF4-FFF2-40B4-BE49-F238E27FC236}">
                <a16:creationId xmlns:a16="http://schemas.microsoft.com/office/drawing/2014/main" id="{D87E8AD3-3743-8B4F-3AEE-24FDD7A127DE}"/>
              </a:ext>
            </a:extLst>
          </p:cNvPr>
          <p:cNvPicPr>
            <a:picLocks noGrp="1" noChangeAspect="1"/>
          </p:cNvPicPr>
          <p:nvPr>
            <p:ph sz="half" idx="4294967295"/>
          </p:nvPr>
        </p:nvPicPr>
        <p:blipFill>
          <a:blip r:embed="rId4"/>
          <a:stretch>
            <a:fillRect/>
          </a:stretch>
        </p:blipFill>
        <p:spPr>
          <a:xfrm>
            <a:off x="5402395" y="1464222"/>
            <a:ext cx="2272807" cy="2317621"/>
          </a:xfrm>
        </p:spPr>
      </p:pic>
      <p:pic>
        <p:nvPicPr>
          <p:cNvPr id="11" name="Picture 10">
            <a:extLst>
              <a:ext uri="{FF2B5EF4-FFF2-40B4-BE49-F238E27FC236}">
                <a16:creationId xmlns:a16="http://schemas.microsoft.com/office/drawing/2014/main" id="{E5A0F8AB-242F-B620-A520-42133596B06E}"/>
              </a:ext>
            </a:extLst>
          </p:cNvPr>
          <p:cNvPicPr>
            <a:picLocks noChangeAspect="1"/>
          </p:cNvPicPr>
          <p:nvPr/>
        </p:nvPicPr>
        <p:blipFill>
          <a:blip r:embed="rId5"/>
          <a:stretch>
            <a:fillRect/>
          </a:stretch>
        </p:blipFill>
        <p:spPr>
          <a:xfrm>
            <a:off x="431800" y="4044530"/>
            <a:ext cx="7243402" cy="2511051"/>
          </a:xfrm>
          <a:prstGeom prst="rect">
            <a:avLst/>
          </a:prstGeom>
        </p:spPr>
      </p:pic>
      <p:sp>
        <p:nvSpPr>
          <p:cNvPr id="10" name="TextBox 9">
            <a:extLst>
              <a:ext uri="{FF2B5EF4-FFF2-40B4-BE49-F238E27FC236}">
                <a16:creationId xmlns:a16="http://schemas.microsoft.com/office/drawing/2014/main" id="{4D6828D5-E113-1D2E-4088-9AFD9ACCBBA1}"/>
              </a:ext>
            </a:extLst>
          </p:cNvPr>
          <p:cNvSpPr txBox="1"/>
          <p:nvPr/>
        </p:nvSpPr>
        <p:spPr>
          <a:xfrm>
            <a:off x="7812660" y="1443841"/>
            <a:ext cx="3678598"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Height &amp; Width Distribution shows that all the pictures are the same size.</a:t>
            </a:r>
          </a:p>
          <a:p>
            <a:pPr marL="285750" indent="-285750">
              <a:buFont typeface="Wingdings" panose="05000000000000000000" pitchFamily="2" charset="2"/>
              <a:buChar char="§"/>
            </a:pPr>
            <a:r>
              <a:rPr lang="en-US" dirty="0"/>
              <a:t>Pixel Intensity Distribution shows a bell-shaped curve, indicating a generally even contrast across the dataset.</a:t>
            </a:r>
          </a:p>
          <a:p>
            <a:pPr marL="285750" indent="-285750">
              <a:buFont typeface="Wingdings" panose="05000000000000000000" pitchFamily="2" charset="2"/>
              <a:buChar char="§"/>
            </a:pPr>
            <a:r>
              <a:rPr lang="en-US" dirty="0"/>
              <a:t>The distribution of hue, saturation, and value in the HSV color space, indicating most pixels have low hue and mid-range saturation and value, suggesting moderate color variety and balanced brightness.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Test Dataset has the same distribution.</a:t>
            </a:r>
          </a:p>
        </p:txBody>
      </p:sp>
    </p:spTree>
    <p:extLst>
      <p:ext uri="{BB962C8B-B14F-4D97-AF65-F5344CB8AC3E}">
        <p14:creationId xmlns:p14="http://schemas.microsoft.com/office/powerpoint/2010/main" val="3674768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B6CB2B-577E-5ECC-1637-BDCDF10A884A}"/>
              </a:ext>
            </a:extLst>
          </p:cNvPr>
          <p:cNvSpPr>
            <a:spLocks noGrp="1"/>
          </p:cNvSpPr>
          <p:nvPr>
            <p:ph type="title"/>
          </p:nvPr>
        </p:nvSpPr>
        <p:spPr>
          <a:xfrm>
            <a:off x="838200" y="365127"/>
            <a:ext cx="4944533" cy="1325563"/>
          </a:xfrm>
        </p:spPr>
        <p:txBody>
          <a:bodyPr anchor="ctr">
            <a:normAutofit/>
          </a:bodyPr>
          <a:lstStyle/>
          <a:p>
            <a:r>
              <a:rPr lang="en-US" altLang="zh-CN" dirty="0"/>
              <a:t>Data Preprocessing</a:t>
            </a:r>
            <a:endParaRPr lang="en-US" dirty="0"/>
          </a:p>
        </p:txBody>
      </p:sp>
      <p:sp>
        <p:nvSpPr>
          <p:cNvPr id="9" name="Content Placeholder 2">
            <a:extLst>
              <a:ext uri="{FF2B5EF4-FFF2-40B4-BE49-F238E27FC236}">
                <a16:creationId xmlns:a16="http://schemas.microsoft.com/office/drawing/2014/main" id="{570EB5DD-2414-B275-AD9C-291032712DDA}"/>
              </a:ext>
            </a:extLst>
          </p:cNvPr>
          <p:cNvSpPr>
            <a:spLocks noGrp="1"/>
          </p:cNvSpPr>
          <p:nvPr>
            <p:ph sz="half" idx="1"/>
          </p:nvPr>
        </p:nvSpPr>
        <p:spPr>
          <a:xfrm>
            <a:off x="838200" y="1825625"/>
            <a:ext cx="4945063" cy="4351338"/>
          </a:xfrm>
        </p:spPr>
        <p:txBody>
          <a:bodyPr>
            <a:normAutofit fontScale="77500" lnSpcReduction="20000"/>
          </a:bodyPr>
          <a:lstStyle/>
          <a:p>
            <a:r>
              <a:rPr lang="en-US" dirty="0"/>
              <a:t>Filter out corrupted images (none)</a:t>
            </a:r>
          </a:p>
          <a:p>
            <a:endParaRPr lang="en-US" dirty="0"/>
          </a:p>
          <a:p>
            <a:r>
              <a:rPr lang="en-US" dirty="0"/>
              <a:t>Resize the images to 64*64/128*128</a:t>
            </a:r>
          </a:p>
          <a:p>
            <a:endParaRPr lang="en-US" dirty="0"/>
          </a:p>
          <a:p>
            <a:r>
              <a:rPr lang="en-US" dirty="0"/>
              <a:t>Rescaling:</a:t>
            </a:r>
            <a:r>
              <a:rPr lang="zh-CN" altLang="en-US" dirty="0"/>
              <a:t> </a:t>
            </a:r>
            <a:r>
              <a:rPr lang="en-US" b="0" i="0" dirty="0">
                <a:solidFill>
                  <a:srgbClr val="0D0D0D"/>
                </a:solidFill>
                <a:effectLst/>
                <a:highlight>
                  <a:srgbClr val="FFFFFF"/>
                </a:highlight>
                <a:latin typeface="Söhne"/>
              </a:rPr>
              <a:t>Scale the range of pixel values from [0, 255] to [0, 1]</a:t>
            </a:r>
            <a:endParaRPr lang="en-US" dirty="0"/>
          </a:p>
          <a:p>
            <a:endParaRPr lang="en-US" dirty="0"/>
          </a:p>
          <a:p>
            <a:r>
              <a:rPr lang="en-US" dirty="0"/>
              <a:t>Data augmentation: help improve the generalization of models</a:t>
            </a:r>
          </a:p>
          <a:p>
            <a:pPr lvl="1"/>
            <a:r>
              <a:rPr lang="en-US" dirty="0"/>
              <a:t>Random Flip</a:t>
            </a:r>
          </a:p>
          <a:p>
            <a:pPr lvl="1"/>
            <a:r>
              <a:rPr lang="en-US" dirty="0"/>
              <a:t>Random Rotation</a:t>
            </a:r>
          </a:p>
          <a:p>
            <a:pPr lvl="1"/>
            <a:r>
              <a:rPr lang="en-US" dirty="0"/>
              <a:t>Random Zoom</a:t>
            </a:r>
          </a:p>
          <a:p>
            <a:pPr lvl="1"/>
            <a:r>
              <a:rPr lang="en-US" dirty="0"/>
              <a:t>Random Contrast</a:t>
            </a:r>
          </a:p>
        </p:txBody>
      </p:sp>
      <p:pic>
        <p:nvPicPr>
          <p:cNvPr id="12" name="Content Placeholder 11">
            <a:extLst>
              <a:ext uri="{FF2B5EF4-FFF2-40B4-BE49-F238E27FC236}">
                <a16:creationId xmlns:a16="http://schemas.microsoft.com/office/drawing/2014/main" id="{3A43CEB7-0B34-DE75-DC18-52DB91979575}"/>
              </a:ext>
            </a:extLst>
          </p:cNvPr>
          <p:cNvPicPr>
            <a:picLocks noGrp="1" noChangeAspect="1"/>
          </p:cNvPicPr>
          <p:nvPr>
            <p:ph sz="half" idx="2"/>
          </p:nvPr>
        </p:nvPicPr>
        <p:blipFill>
          <a:blip r:embed="rId3"/>
          <a:stretch>
            <a:fillRect/>
          </a:stretch>
        </p:blipFill>
        <p:spPr>
          <a:xfrm>
            <a:off x="6985938" y="1027906"/>
            <a:ext cx="4367862" cy="4351338"/>
          </a:xfrm>
        </p:spPr>
      </p:pic>
      <p:sp>
        <p:nvSpPr>
          <p:cNvPr id="11" name="Slide Number Placeholder 4">
            <a:extLst>
              <a:ext uri="{FF2B5EF4-FFF2-40B4-BE49-F238E27FC236}">
                <a16:creationId xmlns:a16="http://schemas.microsoft.com/office/drawing/2014/main" id="{885C9A3E-BD53-7814-0333-D5AB3CE96800}"/>
              </a:ext>
            </a:extLst>
          </p:cNvPr>
          <p:cNvSpPr>
            <a:spLocks noGrp="1"/>
          </p:cNvSpPr>
          <p:nvPr>
            <p:ph type="sldNum" sz="quarter" idx="10"/>
          </p:nvPr>
        </p:nvSpPr>
        <p:spPr>
          <a:xfrm>
            <a:off x="9017000" y="6356352"/>
            <a:ext cx="2743200" cy="365125"/>
          </a:xfrm>
        </p:spPr>
        <p:txBody>
          <a:bodyPr/>
          <a:lstStyle/>
          <a:p>
            <a:fld id="{2BE017B6-6466-CA44-A203-DCC007137B39}" type="slidenum">
              <a:rPr lang="en-US" smtClean="0"/>
              <a:pPr/>
              <a:t>6</a:t>
            </a:fld>
            <a:endParaRPr lang="en-US"/>
          </a:p>
        </p:txBody>
      </p:sp>
    </p:spTree>
    <p:extLst>
      <p:ext uri="{BB962C8B-B14F-4D97-AF65-F5344CB8AC3E}">
        <p14:creationId xmlns:p14="http://schemas.microsoft.com/office/powerpoint/2010/main" val="113774546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3B20C8-B63D-AAA5-D9C2-D8D122BB3D68}"/>
              </a:ext>
            </a:extLst>
          </p:cNvPr>
          <p:cNvSpPr>
            <a:spLocks noGrp="1"/>
          </p:cNvSpPr>
          <p:nvPr>
            <p:ph type="body" sz="half" idx="2"/>
          </p:nvPr>
        </p:nvSpPr>
        <p:spPr>
          <a:xfrm>
            <a:off x="839788" y="2057400"/>
            <a:ext cx="3932237" cy="3811588"/>
          </a:xfrm>
        </p:spPr>
        <p:txBody>
          <a:bodyPr>
            <a:normAutofit/>
          </a:bodyPr>
          <a:lstStyle/>
          <a:p>
            <a:r>
              <a:rPr lang="en-US" dirty="0"/>
              <a:t>The image on the right illustrates some commonly used machine learning methods for Crack Detection.</a:t>
            </a:r>
          </a:p>
          <a:p>
            <a:r>
              <a:rPr lang="en-US" dirty="0"/>
              <a:t>Most methods showed excellent performance outcomes as the precision values for crack detection ranged between 75% to 100%.</a:t>
            </a:r>
          </a:p>
          <a:p>
            <a:r>
              <a:rPr lang="en-US" dirty="0"/>
              <a:t>Among these methods, CNN has been most frequently used for this problem.</a:t>
            </a:r>
          </a:p>
          <a:p>
            <a:r>
              <a:rPr lang="en-US" dirty="0"/>
              <a:t>Convolutional Neural Networks (CNNs) stand out as a primary category of neural networks employed in image recognition and classification.</a:t>
            </a:r>
          </a:p>
        </p:txBody>
      </p:sp>
      <p:sp>
        <p:nvSpPr>
          <p:cNvPr id="2" name="Title 1">
            <a:extLst>
              <a:ext uri="{FF2B5EF4-FFF2-40B4-BE49-F238E27FC236}">
                <a16:creationId xmlns:a16="http://schemas.microsoft.com/office/drawing/2014/main" id="{2B6E7FE5-0F0D-3D02-777C-E684235D2F16}"/>
              </a:ext>
            </a:extLst>
          </p:cNvPr>
          <p:cNvSpPr>
            <a:spLocks noGrp="1"/>
          </p:cNvSpPr>
          <p:nvPr>
            <p:ph type="title"/>
          </p:nvPr>
        </p:nvSpPr>
        <p:spPr>
          <a:xfrm>
            <a:off x="839788" y="457200"/>
            <a:ext cx="3932237" cy="1379768"/>
          </a:xfrm>
        </p:spPr>
        <p:txBody>
          <a:bodyPr anchor="ctr">
            <a:normAutofit/>
          </a:bodyPr>
          <a:lstStyle/>
          <a:p>
            <a:r>
              <a:rPr lang="en-US" sz="4400" dirty="0">
                <a:latin typeface="Real Head Pro" charset="0"/>
              </a:rPr>
              <a:t>Model Selection</a:t>
            </a:r>
          </a:p>
        </p:txBody>
      </p:sp>
      <p:sp>
        <p:nvSpPr>
          <p:cNvPr id="5" name="Slide Number Placeholder 4" hidden="1">
            <a:extLst>
              <a:ext uri="{FF2B5EF4-FFF2-40B4-BE49-F238E27FC236}">
                <a16:creationId xmlns:a16="http://schemas.microsoft.com/office/drawing/2014/main" id="{E5F57892-BA15-4E73-1B3B-F0111F02A4F7}"/>
              </a:ext>
            </a:extLst>
          </p:cNvPr>
          <p:cNvSpPr>
            <a:spLocks noGrp="1"/>
          </p:cNvSpPr>
          <p:nvPr>
            <p:ph type="sldNum" sz="quarter" idx="10"/>
          </p:nvPr>
        </p:nvSpPr>
        <p:spPr>
          <a:xfrm>
            <a:off x="9017000" y="6356352"/>
            <a:ext cx="2743200" cy="365125"/>
          </a:xfrm>
        </p:spPr>
        <p:txBody>
          <a:bodyPr/>
          <a:lstStyle/>
          <a:p>
            <a:fld id="{2BE017B6-6466-CA44-A203-DCC007137B39}" type="slidenum">
              <a:rPr lang="en-US" smtClean="0"/>
              <a:pPr/>
              <a:t>7</a:t>
            </a:fld>
            <a:endParaRPr lang="en-US"/>
          </a:p>
        </p:txBody>
      </p:sp>
      <p:graphicFrame>
        <p:nvGraphicFramePr>
          <p:cNvPr id="9" name="Diagram 8">
            <a:extLst>
              <a:ext uri="{FF2B5EF4-FFF2-40B4-BE49-F238E27FC236}">
                <a16:creationId xmlns:a16="http://schemas.microsoft.com/office/drawing/2014/main" id="{824C67B4-C513-4320-293A-432404E92487}"/>
              </a:ext>
            </a:extLst>
          </p:cNvPr>
          <p:cNvGraphicFramePr/>
          <p:nvPr>
            <p:extLst>
              <p:ext uri="{D42A27DB-BD31-4B8C-83A1-F6EECF244321}">
                <p14:modId xmlns:p14="http://schemas.microsoft.com/office/powerpoint/2010/main" val="4173071729"/>
              </p:ext>
            </p:extLst>
          </p:nvPr>
        </p:nvGraphicFramePr>
        <p:xfrm>
          <a:off x="5406116" y="69369"/>
          <a:ext cx="5066392" cy="6788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518292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B170F-C029-ED37-68DF-8DFD0BFD41DA}"/>
              </a:ext>
            </a:extLst>
          </p:cNvPr>
          <p:cNvSpPr>
            <a:spLocks noGrp="1"/>
          </p:cNvSpPr>
          <p:nvPr>
            <p:ph type="title"/>
          </p:nvPr>
        </p:nvSpPr>
        <p:spPr>
          <a:xfrm>
            <a:off x="838200" y="302419"/>
            <a:ext cx="10515600" cy="1325563"/>
          </a:xfrm>
        </p:spPr>
        <p:txBody>
          <a:bodyPr anchor="ctr">
            <a:normAutofit/>
          </a:bodyPr>
          <a:lstStyle/>
          <a:p>
            <a:r>
              <a:rPr lang="en-US" dirty="0"/>
              <a:t>Methods to Avoid Overfitting</a:t>
            </a:r>
          </a:p>
        </p:txBody>
      </p:sp>
      <p:sp>
        <p:nvSpPr>
          <p:cNvPr id="4" name="Slide Number Placeholder 3" hidden="1">
            <a:extLst>
              <a:ext uri="{FF2B5EF4-FFF2-40B4-BE49-F238E27FC236}">
                <a16:creationId xmlns:a16="http://schemas.microsoft.com/office/drawing/2014/main" id="{C83C2BE5-5F2D-2AF0-9D88-9747B47FA716}"/>
              </a:ext>
            </a:extLst>
          </p:cNvPr>
          <p:cNvSpPr>
            <a:spLocks noGrp="1"/>
          </p:cNvSpPr>
          <p:nvPr>
            <p:ph type="sldNum" sz="quarter" idx="4"/>
          </p:nvPr>
        </p:nvSpPr>
        <p:spPr>
          <a:xfrm>
            <a:off x="9017000" y="6356352"/>
            <a:ext cx="2743200" cy="365125"/>
          </a:xfrm>
        </p:spPr>
        <p:txBody>
          <a:bodyPr anchor="ctr">
            <a:normAutofit/>
          </a:bodyPr>
          <a:lstStyle/>
          <a:p>
            <a:pPr>
              <a:spcAft>
                <a:spcPts val="600"/>
              </a:spcAft>
            </a:pPr>
            <a:fld id="{2BE017B6-6466-CA44-A203-DCC007137B39}" type="slidenum">
              <a:rPr lang="en-US" smtClean="0"/>
              <a:pPr>
                <a:spcAft>
                  <a:spcPts val="600"/>
                </a:spcAft>
              </a:pPr>
              <a:t>8</a:t>
            </a:fld>
            <a:endParaRPr lang="en-US"/>
          </a:p>
        </p:txBody>
      </p:sp>
      <p:graphicFrame>
        <p:nvGraphicFramePr>
          <p:cNvPr id="9" name="Content Placeholder 6">
            <a:extLst>
              <a:ext uri="{FF2B5EF4-FFF2-40B4-BE49-F238E27FC236}">
                <a16:creationId xmlns:a16="http://schemas.microsoft.com/office/drawing/2014/main" id="{0D314094-EDF8-CF60-9333-49890AB8EE5A}"/>
              </a:ext>
            </a:extLst>
          </p:cNvPr>
          <p:cNvGraphicFramePr>
            <a:graphicFrameLocks noGrp="1"/>
          </p:cNvGraphicFramePr>
          <p:nvPr>
            <p:ph idx="1"/>
            <p:extLst>
              <p:ext uri="{D42A27DB-BD31-4B8C-83A1-F6EECF244321}">
                <p14:modId xmlns:p14="http://schemas.microsoft.com/office/powerpoint/2010/main" val="2615692589"/>
              </p:ext>
            </p:extLst>
          </p:nvPr>
        </p:nvGraphicFramePr>
        <p:xfrm>
          <a:off x="838200" y="169200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02805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CB282-25B8-0370-5B1F-F3AEE0B270CE}"/>
              </a:ext>
            </a:extLst>
          </p:cNvPr>
          <p:cNvSpPr>
            <a:spLocks noGrp="1"/>
          </p:cNvSpPr>
          <p:nvPr>
            <p:ph type="title"/>
          </p:nvPr>
        </p:nvSpPr>
        <p:spPr>
          <a:xfrm>
            <a:off x="838200" y="365127"/>
            <a:ext cx="4944533" cy="1325563"/>
          </a:xfrm>
        </p:spPr>
        <p:txBody>
          <a:bodyPr anchor="ctr">
            <a:normAutofit/>
          </a:bodyPr>
          <a:lstStyle/>
          <a:p>
            <a:r>
              <a:rPr lang="en-US" dirty="0"/>
              <a:t>Model Training</a:t>
            </a:r>
          </a:p>
        </p:txBody>
      </p:sp>
      <p:pic>
        <p:nvPicPr>
          <p:cNvPr id="3076" name="Picture 4" descr="The basic structure diagram of CNN model.">
            <a:extLst>
              <a:ext uri="{FF2B5EF4-FFF2-40B4-BE49-F238E27FC236}">
                <a16:creationId xmlns:a16="http://schemas.microsoft.com/office/drawing/2014/main" id="{891FB3C6-C07B-C007-C291-ADA2ABB3D18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09269" y="529916"/>
            <a:ext cx="5181600" cy="24648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a:extLst>
              <a:ext uri="{FF2B5EF4-FFF2-40B4-BE49-F238E27FC236}">
                <a16:creationId xmlns:a16="http://schemas.microsoft.com/office/drawing/2014/main" id="{05D8E241-5814-C460-8AAE-A7A97F6F0631}"/>
              </a:ext>
            </a:extLst>
          </p:cNvPr>
          <p:cNvSpPr>
            <a:spLocks noGrp="1" noChangeArrowheads="1"/>
          </p:cNvSpPr>
          <p:nvPr>
            <p:ph sz="half" idx="1"/>
          </p:nvPr>
        </p:nvSpPr>
        <p:spPr bwMode="auto">
          <a:xfrm>
            <a:off x="838199" y="2891963"/>
            <a:ext cx="4818063" cy="181588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BCBEC4"/>
                </a:solidFill>
                <a:effectLst/>
                <a:latin typeface="Arial Unicode MS"/>
                <a:ea typeface="JetBrains Mono"/>
              </a:rPr>
              <a:t>model0 = Sequential([</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Input(</a:t>
            </a:r>
            <a:r>
              <a:rPr kumimoji="0" lang="en-US" altLang="en-US" sz="1400" b="0" i="0" u="none" strike="noStrike" cap="none" normalizeH="0" baseline="0" dirty="0">
                <a:ln>
                  <a:noFill/>
                </a:ln>
                <a:solidFill>
                  <a:srgbClr val="AA4926"/>
                </a:solidFill>
                <a:effectLst/>
                <a:latin typeface="Arial Unicode MS"/>
                <a:ea typeface="JetBrains Mono"/>
              </a:rPr>
              <a:t>shape</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2AACB8"/>
                </a:solidFill>
                <a:effectLst/>
                <a:latin typeface="Arial Unicode MS"/>
                <a:ea typeface="JetBrains Mono"/>
              </a:rPr>
              <a:t>64</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2AACB8"/>
                </a:solidFill>
                <a:effectLst/>
                <a:latin typeface="Arial Unicode MS"/>
                <a:ea typeface="JetBrains Mono"/>
              </a:rPr>
              <a:t>64</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2AACB8"/>
                </a:solidFill>
                <a:effectLst/>
                <a:latin typeface="Arial Unicode MS"/>
                <a:ea typeface="JetBrains Mono"/>
              </a:rPr>
              <a:t>3</a:t>
            </a:r>
            <a:r>
              <a:rPr kumimoji="0" lang="en-US" altLang="en-US" sz="1400" b="0" i="0" u="none" strike="noStrike" cap="none" normalizeH="0" baseline="0" dirty="0">
                <a:ln>
                  <a:noFill/>
                </a:ln>
                <a:solidFill>
                  <a:srgbClr val="BCBEC4"/>
                </a:solidFill>
                <a:effectLst/>
                <a:latin typeface="Arial Unicode MS"/>
                <a:ea typeface="JetBrains Mono"/>
              </a:rPr>
              <a:t>)),</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layers.Conv2D(</a:t>
            </a:r>
            <a:r>
              <a:rPr kumimoji="0" lang="en-US" altLang="en-US" sz="1400" b="0" i="0" u="none" strike="noStrike" cap="none" normalizeH="0" baseline="0" dirty="0">
                <a:ln>
                  <a:noFill/>
                </a:ln>
                <a:solidFill>
                  <a:srgbClr val="2AACB8"/>
                </a:solidFill>
                <a:effectLst/>
                <a:latin typeface="Arial Unicode MS"/>
                <a:ea typeface="JetBrains Mono"/>
              </a:rPr>
              <a:t>16</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2AACB8"/>
                </a:solidFill>
                <a:effectLst/>
                <a:latin typeface="Arial Unicode MS"/>
                <a:ea typeface="JetBrains Mono"/>
              </a:rPr>
              <a:t>3</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AA4926"/>
                </a:solidFill>
                <a:effectLst/>
                <a:latin typeface="Arial Unicode MS"/>
                <a:ea typeface="JetBrains Mono"/>
              </a:rPr>
              <a:t>padding</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6AAB73"/>
                </a:solidFill>
                <a:effectLst/>
                <a:latin typeface="Arial Unicode MS"/>
                <a:ea typeface="JetBrains Mono"/>
              </a:rPr>
              <a:t>'same'</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AA4926"/>
                </a:solidFill>
                <a:effectLst/>
                <a:latin typeface="Arial Unicode MS"/>
                <a:ea typeface="JetBrains Mono"/>
              </a:rPr>
              <a:t>activation</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6AAB73"/>
                </a:solidFill>
                <a:effectLst/>
                <a:latin typeface="Arial Unicode MS"/>
                <a:ea typeface="JetBrains Mono"/>
              </a:rPr>
              <a:t>'</a:t>
            </a:r>
            <a:r>
              <a:rPr kumimoji="0" lang="en-US" altLang="en-US" sz="1400" b="0" i="0" u="none" strike="noStrike" cap="none" normalizeH="0" baseline="0" dirty="0" err="1">
                <a:ln>
                  <a:noFill/>
                </a:ln>
                <a:solidFill>
                  <a:srgbClr val="6AAB73"/>
                </a:solidFill>
                <a:effectLst/>
                <a:latin typeface="Arial Unicode MS"/>
                <a:ea typeface="JetBrains Mono"/>
              </a:rPr>
              <a:t>relu</a:t>
            </a:r>
            <a:r>
              <a:rPr kumimoji="0" lang="en-US" altLang="en-US" sz="1400" b="0" i="0" u="none" strike="noStrike" cap="none" normalizeH="0" baseline="0" dirty="0">
                <a:ln>
                  <a:noFill/>
                </a:ln>
                <a:solidFill>
                  <a:srgbClr val="6AAB73"/>
                </a:solidFill>
                <a:effectLst/>
                <a:latin typeface="Arial Unicode MS"/>
                <a:ea typeface="JetBrains Mono"/>
              </a:rPr>
              <a:t>'</a:t>
            </a:r>
            <a:r>
              <a:rPr kumimoji="0" lang="en-US" altLang="en-US" sz="1400" b="0" i="0" u="none" strike="noStrike" cap="none" normalizeH="0" baseline="0" dirty="0">
                <a:ln>
                  <a:noFill/>
                </a:ln>
                <a:solidFill>
                  <a:srgbClr val="BCBEC4"/>
                </a:solidFill>
                <a:effectLst/>
                <a:latin typeface="Arial Unicode MS"/>
                <a:ea typeface="JetBrains Mono"/>
              </a:rPr>
              <a:t>),</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layers.MaxPooling2D(),</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err="1">
                <a:ln>
                  <a:noFill/>
                </a:ln>
                <a:solidFill>
                  <a:srgbClr val="BCBEC4"/>
                </a:solidFill>
                <a:effectLst/>
                <a:latin typeface="Arial Unicode MS"/>
                <a:ea typeface="JetBrains Mono"/>
              </a:rPr>
              <a:t>layers.Flatten</a:t>
            </a:r>
            <a:r>
              <a:rPr kumimoji="0" lang="en-US" altLang="en-US" sz="1400" b="0" i="0" u="none" strike="noStrike" cap="none" normalizeH="0" baseline="0" dirty="0">
                <a:ln>
                  <a:noFill/>
                </a:ln>
                <a:solidFill>
                  <a:srgbClr val="BCBEC4"/>
                </a:solidFill>
                <a:effectLst/>
                <a:latin typeface="Arial Unicode MS"/>
                <a:ea typeface="JetBrains Mono"/>
              </a:rPr>
              <a:t>(),</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err="1">
                <a:ln>
                  <a:noFill/>
                </a:ln>
                <a:solidFill>
                  <a:srgbClr val="BCBEC4"/>
                </a:solidFill>
                <a:effectLst/>
                <a:latin typeface="Arial Unicode MS"/>
                <a:ea typeface="JetBrains Mono"/>
              </a:rPr>
              <a:t>layers.Dense</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2AACB8"/>
                </a:solidFill>
                <a:effectLst/>
                <a:latin typeface="Arial Unicode MS"/>
                <a:ea typeface="JetBrains Mono"/>
              </a:rPr>
              <a:t>64</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AA4926"/>
                </a:solidFill>
                <a:effectLst/>
                <a:latin typeface="Arial Unicode MS"/>
                <a:ea typeface="JetBrains Mono"/>
              </a:rPr>
              <a:t>activation</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6AAB73"/>
                </a:solidFill>
                <a:effectLst/>
                <a:latin typeface="Arial Unicode MS"/>
                <a:ea typeface="JetBrains Mono"/>
              </a:rPr>
              <a:t>'</a:t>
            </a:r>
            <a:r>
              <a:rPr kumimoji="0" lang="en-US" altLang="en-US" sz="1400" b="0" i="0" u="none" strike="noStrike" cap="none" normalizeH="0" baseline="0" dirty="0" err="1">
                <a:ln>
                  <a:noFill/>
                </a:ln>
                <a:solidFill>
                  <a:srgbClr val="6AAB73"/>
                </a:solidFill>
                <a:effectLst/>
                <a:latin typeface="Arial Unicode MS"/>
                <a:ea typeface="JetBrains Mono"/>
              </a:rPr>
              <a:t>relu</a:t>
            </a:r>
            <a:r>
              <a:rPr kumimoji="0" lang="en-US" altLang="en-US" sz="1400" b="0" i="0" u="none" strike="noStrike" cap="none" normalizeH="0" baseline="0" dirty="0">
                <a:ln>
                  <a:noFill/>
                </a:ln>
                <a:solidFill>
                  <a:srgbClr val="6AAB73"/>
                </a:solidFill>
                <a:effectLst/>
                <a:latin typeface="Arial Unicode MS"/>
                <a:ea typeface="JetBrains Mono"/>
              </a:rPr>
              <a:t>'</a:t>
            </a:r>
            <a:r>
              <a:rPr kumimoji="0" lang="en-US" altLang="en-US" sz="1400" b="0" i="0" u="none" strike="noStrike" cap="none" normalizeH="0" baseline="0" dirty="0">
                <a:ln>
                  <a:noFill/>
                </a:ln>
                <a:solidFill>
                  <a:srgbClr val="BCBEC4"/>
                </a:solidFill>
                <a:effectLst/>
                <a:latin typeface="Arial Unicode MS"/>
                <a:ea typeface="JetBrains Mono"/>
              </a:rPr>
              <a:t>),</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err="1">
                <a:ln>
                  <a:noFill/>
                </a:ln>
                <a:solidFill>
                  <a:srgbClr val="BCBEC4"/>
                </a:solidFill>
                <a:effectLst/>
                <a:latin typeface="Arial Unicode MS"/>
                <a:ea typeface="JetBrains Mono"/>
              </a:rPr>
              <a:t>layers.Dense</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2AACB8"/>
                </a:solidFill>
                <a:effectLst/>
                <a:latin typeface="Arial Unicode MS"/>
                <a:ea typeface="JetBrains Mono"/>
              </a:rPr>
              <a:t>1</a:t>
            </a:r>
            <a:r>
              <a:rPr kumimoji="0" lang="en-US" altLang="en-US" sz="1400" b="0" i="0" u="none" strike="noStrike" cap="none" normalizeH="0" baseline="0" dirty="0">
                <a:ln>
                  <a:noFill/>
                </a:ln>
                <a:solidFill>
                  <a:srgbClr val="BCBEC4"/>
                </a:solidFill>
                <a:effectLst/>
                <a:latin typeface="Arial Unicode MS"/>
                <a:ea typeface="JetBrains Mono"/>
              </a:rPr>
              <a:t>, </a:t>
            </a:r>
            <a:r>
              <a:rPr kumimoji="0" lang="en-US" altLang="en-US" sz="1400" b="0" i="0" u="none" strike="noStrike" cap="none" normalizeH="0" baseline="0" dirty="0">
                <a:ln>
                  <a:noFill/>
                </a:ln>
                <a:solidFill>
                  <a:srgbClr val="AA4926"/>
                </a:solidFill>
                <a:effectLst/>
                <a:latin typeface="Arial Unicode MS"/>
                <a:ea typeface="JetBrains Mono"/>
              </a:rPr>
              <a:t>activation</a:t>
            </a:r>
            <a:r>
              <a:rPr kumimoji="0" lang="en-US" altLang="en-US" sz="1400" b="0" i="0" u="none" strike="noStrike" cap="none" normalizeH="0" baseline="0" dirty="0">
                <a:ln>
                  <a:noFill/>
                </a:ln>
                <a:solidFill>
                  <a:srgbClr val="BCBEC4"/>
                </a:solidFill>
                <a:effectLst/>
                <a:latin typeface="Arial Unicode MS"/>
                <a:ea typeface="JetBrains Mono"/>
              </a:rPr>
              <a:t>=</a:t>
            </a:r>
            <a:r>
              <a:rPr kumimoji="0" lang="en-US" altLang="en-US" sz="1400" b="0" i="0" u="none" strike="noStrike" cap="none" normalizeH="0" baseline="0" dirty="0">
                <a:ln>
                  <a:noFill/>
                </a:ln>
                <a:solidFill>
                  <a:srgbClr val="6AAB73"/>
                </a:solidFill>
                <a:effectLst/>
                <a:latin typeface="Arial Unicode MS"/>
                <a:ea typeface="JetBrains Mono"/>
              </a:rPr>
              <a:t>'sigmoid'</a:t>
            </a:r>
            <a:r>
              <a:rPr kumimoji="0" lang="en-US" altLang="en-US" sz="1400" b="0" i="0" u="none" strike="noStrike" cap="none" normalizeH="0" baseline="0" dirty="0">
                <a:ln>
                  <a:noFill/>
                </a:ln>
                <a:solidFill>
                  <a:srgbClr val="BCBEC4"/>
                </a:solidFill>
                <a:effectLst/>
                <a:latin typeface="Arial Unicode MS"/>
                <a:ea typeface="JetBrains Mono"/>
              </a:rPr>
              <a:t>)</a:t>
            </a:r>
            <a:br>
              <a:rPr kumimoji="0" lang="en-US" altLang="en-US" sz="1400" b="0" i="0" u="none" strike="noStrike" cap="none" normalizeH="0" baseline="0" dirty="0">
                <a:ln>
                  <a:noFill/>
                </a:ln>
                <a:solidFill>
                  <a:srgbClr val="BCBEC4"/>
                </a:solidFill>
                <a:effectLst/>
                <a:latin typeface="Arial Unicode MS"/>
                <a:ea typeface="JetBrains Mono"/>
              </a:rPr>
            </a:br>
            <a:r>
              <a:rPr kumimoji="0" lang="en-US" altLang="en-US" sz="1400" b="0" i="0" u="none" strike="noStrike" cap="none" normalizeH="0" baseline="0" dirty="0">
                <a:ln>
                  <a:noFill/>
                </a:ln>
                <a:solidFill>
                  <a:srgbClr val="BCBEC4"/>
                </a:solidFill>
                <a:effectLst/>
                <a:latin typeface="Arial Unicode MS"/>
                <a:ea typeface="JetBrains Mono"/>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6D04388-9A88-561B-4E56-344B27BB4515}"/>
              </a:ext>
            </a:extLst>
          </p:cNvPr>
          <p:cNvSpPr txBox="1"/>
          <p:nvPr/>
        </p:nvSpPr>
        <p:spPr>
          <a:xfrm>
            <a:off x="838200" y="4806860"/>
            <a:ext cx="3189015" cy="830997"/>
          </a:xfrm>
          <a:prstGeom prst="rect">
            <a:avLst/>
          </a:prstGeom>
          <a:noFill/>
        </p:spPr>
        <p:txBody>
          <a:bodyPr wrap="none" rtlCol="0">
            <a:spAutoFit/>
          </a:bodyPr>
          <a:lstStyle/>
          <a:p>
            <a:r>
              <a:rPr lang="en-US" sz="1600" dirty="0">
                <a:solidFill>
                  <a:schemeClr val="bg1"/>
                </a:solidFill>
                <a:latin typeface="Real Text Pro" charset="0"/>
              </a:rPr>
              <a:t>Training time: 1min 9s 668ms</a:t>
            </a:r>
          </a:p>
          <a:p>
            <a:endParaRPr lang="en-US" sz="1600" dirty="0">
              <a:solidFill>
                <a:schemeClr val="bg1"/>
              </a:solidFill>
              <a:latin typeface="Real Text Pro" charset="0"/>
            </a:endParaRPr>
          </a:p>
          <a:p>
            <a:r>
              <a:rPr lang="en-US" sz="1600" dirty="0">
                <a:solidFill>
                  <a:schemeClr val="bg1"/>
                </a:solidFill>
                <a:latin typeface="Real Text Pro" charset="0"/>
              </a:rPr>
              <a:t>Cross validation accuracy: 99.4550%</a:t>
            </a:r>
          </a:p>
        </p:txBody>
      </p:sp>
      <p:sp>
        <p:nvSpPr>
          <p:cNvPr id="14" name="TextBox 13">
            <a:extLst>
              <a:ext uri="{FF2B5EF4-FFF2-40B4-BE49-F238E27FC236}">
                <a16:creationId xmlns:a16="http://schemas.microsoft.com/office/drawing/2014/main" id="{47B566E4-CBDC-D6AF-042B-F50E60B5B190}"/>
              </a:ext>
            </a:extLst>
          </p:cNvPr>
          <p:cNvSpPr txBox="1"/>
          <p:nvPr/>
        </p:nvSpPr>
        <p:spPr>
          <a:xfrm>
            <a:off x="838199" y="1961951"/>
            <a:ext cx="4818063" cy="830997"/>
          </a:xfrm>
          <a:prstGeom prst="rect">
            <a:avLst/>
          </a:prstGeom>
          <a:noFill/>
        </p:spPr>
        <p:txBody>
          <a:bodyPr wrap="square" rtlCol="0">
            <a:spAutoFit/>
          </a:bodyPr>
          <a:lstStyle/>
          <a:p>
            <a:r>
              <a:rPr lang="en-US" sz="1600" dirty="0">
                <a:solidFill>
                  <a:schemeClr val="bg1"/>
                </a:solidFill>
                <a:latin typeface="Real Text Pro" charset="0"/>
              </a:rPr>
              <a:t>I utilize a straightforward CNN model featuring an input size of 64x64x3, with a batch size set at 128 and the training conducted over 10 epochs:</a:t>
            </a:r>
          </a:p>
        </p:txBody>
      </p:sp>
      <p:pic>
        <p:nvPicPr>
          <p:cNvPr id="6" name="Picture 5" descr="A graph of training and validation&#10;&#10;Description automatically generated">
            <a:extLst>
              <a:ext uri="{FF2B5EF4-FFF2-40B4-BE49-F238E27FC236}">
                <a16:creationId xmlns:a16="http://schemas.microsoft.com/office/drawing/2014/main" id="{D4D4C1A2-3DE7-ED23-773A-8EE1F1626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740" y="3107615"/>
            <a:ext cx="3627611" cy="3627611"/>
          </a:xfrm>
          <a:prstGeom prst="rect">
            <a:avLst/>
          </a:prstGeom>
        </p:spPr>
      </p:pic>
    </p:spTree>
    <p:extLst>
      <p:ext uri="{BB962C8B-B14F-4D97-AF65-F5344CB8AC3E}">
        <p14:creationId xmlns:p14="http://schemas.microsoft.com/office/powerpoint/2010/main" val="4275210339"/>
      </p:ext>
    </p:extLst>
  </p:cSld>
  <p:clrMapOvr>
    <a:masterClrMapping/>
  </p:clrMapOvr>
  <p:transition spd="slow">
    <p:push dir="u"/>
  </p:transition>
</p:sld>
</file>

<file path=ppt/theme/theme1.xml><?xml version="1.0" encoding="utf-8"?>
<a:theme xmlns:a="http://schemas.openxmlformats.org/drawingml/2006/main" name="ThemeNEU-Wid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NEU-Wide" id="{C9F15CF1-C963-42B9-964F-28CD181E887A}" vid="{56FD026B-B16E-4FAA-9511-D83AD9A906B0}"/>
    </a:ext>
  </a:extLst>
</a:theme>
</file>

<file path=ppt/theme/theme2.xml><?xml version="1.0" encoding="utf-8"?>
<a:theme xmlns:a="http://schemas.openxmlformats.org/drawingml/2006/main" name="Northeastern Brand Theme - Neutral">
  <a:themeElements>
    <a:clrScheme name="Brand Neutral ">
      <a:dk1>
        <a:srgbClr val="000000"/>
      </a:dk1>
      <a:lt1>
        <a:srgbClr val="FFFFFF"/>
      </a:lt1>
      <a:dk2>
        <a:srgbClr val="000000"/>
      </a:dk2>
      <a:lt2>
        <a:srgbClr val="FFFFFF"/>
      </a:lt2>
      <a:accent1>
        <a:srgbClr val="DB192B"/>
      </a:accent1>
      <a:accent2>
        <a:srgbClr val="000000"/>
      </a:accent2>
      <a:accent3>
        <a:srgbClr val="99A3B0"/>
      </a:accent3>
      <a:accent4>
        <a:srgbClr val="A19993"/>
      </a:accent4>
      <a:accent5>
        <a:srgbClr val="E5D3AB"/>
      </a:accent5>
      <a:accent6>
        <a:srgbClr val="A38049"/>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ThemeNEU-Wide</Template>
  <TotalTime>2539</TotalTime>
  <Words>2948</Words>
  <Application>Microsoft Office PowerPoint</Application>
  <PresentationFormat>Widescreen</PresentationFormat>
  <Paragraphs>311</Paragraphs>
  <Slides>20</Slides>
  <Notes>13</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 Unicode MS</vt:lpstr>
      <vt:lpstr>Real Head Pro</vt:lpstr>
      <vt:lpstr>Real Text Pro</vt:lpstr>
      <vt:lpstr>Real Text Pro Demibold</vt:lpstr>
      <vt:lpstr>Söhne</vt:lpstr>
      <vt:lpstr>Aptos</vt:lpstr>
      <vt:lpstr>Arial</vt:lpstr>
      <vt:lpstr>Calibri</vt:lpstr>
      <vt:lpstr>Nunito</vt:lpstr>
      <vt:lpstr>Times New Roman</vt:lpstr>
      <vt:lpstr>Wingdings</vt:lpstr>
      <vt:lpstr>ThemeNEU-Wide</vt:lpstr>
      <vt:lpstr>Northeastern Brand Theme - Neutral</vt:lpstr>
      <vt:lpstr>Surface Crack Detection </vt:lpstr>
      <vt:lpstr>Introduction</vt:lpstr>
      <vt:lpstr>Procedures</vt:lpstr>
      <vt:lpstr>Exploratory Data Analysis</vt:lpstr>
      <vt:lpstr>Exploratory Data Analysis</vt:lpstr>
      <vt:lpstr>Data Preprocessing</vt:lpstr>
      <vt:lpstr>Model Selection</vt:lpstr>
      <vt:lpstr>Methods to Avoid Overfitting</vt:lpstr>
      <vt:lpstr>Model Training</vt:lpstr>
      <vt:lpstr>Model Training</vt:lpstr>
      <vt:lpstr>What If We Test an Image Not Belong to the Given Dataset?</vt:lpstr>
      <vt:lpstr>Model Training</vt:lpstr>
      <vt:lpstr>Use Tuner to Get Best Hyperparameters</vt:lpstr>
      <vt:lpstr>Samples</vt:lpstr>
      <vt:lpstr>Pretrained Models</vt:lpstr>
      <vt:lpstr>Transfer Learning Using Pretrained Model - VGG16</vt:lpstr>
      <vt:lpstr>Learning and Conclusion</vt:lpstr>
      <vt:lpstr>Thank you!</vt:lpstr>
      <vt:lpstr>Reference</vt:lpstr>
      <vt:lpstr>Training and Validation Accuracy and Loss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 Crack Detection </dc:title>
  <dc:creator>Changchang Li</dc:creator>
  <cp:lastModifiedBy>Changchang Li</cp:lastModifiedBy>
  <cp:revision>28</cp:revision>
  <dcterms:created xsi:type="dcterms:W3CDTF">2024-04-23T02:56:26Z</dcterms:created>
  <dcterms:modified xsi:type="dcterms:W3CDTF">2024-04-27T09:48:08Z</dcterms:modified>
</cp:coreProperties>
</file>